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7.png" Type="http://schemas.openxmlformats.org/officeDocument/2006/relationships/image"/><Relationship Id="rId11" Target="../media/image108.png" Type="http://schemas.openxmlformats.org/officeDocument/2006/relationships/image"/><Relationship Id="rId12" Target="../media/image80.png" Type="http://schemas.openxmlformats.org/officeDocument/2006/relationships/image"/><Relationship Id="rId13" Target="../media/image109.png" Type="http://schemas.openxmlformats.org/officeDocument/2006/relationships/image"/><Relationship Id="rId14" Target="../media/image110.png" Type="http://schemas.openxmlformats.org/officeDocument/2006/relationships/image"/><Relationship Id="rId15" Target="../media/image111.png" Type="http://schemas.openxmlformats.org/officeDocument/2006/relationships/image"/><Relationship Id="rId16" Target="../media/image112.png" Type="http://schemas.openxmlformats.org/officeDocument/2006/relationships/image"/><Relationship Id="rId17" Target="../media/image113.png" Type="http://schemas.openxmlformats.org/officeDocument/2006/relationships/image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10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5.png" Type="http://schemas.openxmlformats.org/officeDocument/2006/relationships/image"/><Relationship Id="rId11" Target="../media/image116.png" Type="http://schemas.openxmlformats.org/officeDocument/2006/relationships/image"/><Relationship Id="rId12" Target="../media/image117.png" Type="http://schemas.openxmlformats.org/officeDocument/2006/relationships/image"/><Relationship Id="rId13" Target="../media/image118.png" Type="http://schemas.openxmlformats.org/officeDocument/2006/relationships/image"/><Relationship Id="rId14" Target="../media/image119.png" Type="http://schemas.openxmlformats.org/officeDocument/2006/relationships/image"/><Relationship Id="rId15" Target="../media/image120.png" Type="http://schemas.openxmlformats.org/officeDocument/2006/relationships/image"/><Relationship Id="rId16" Target="../media/image121.png" Type="http://schemas.openxmlformats.org/officeDocument/2006/relationships/image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114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3.png" Type="http://schemas.openxmlformats.org/officeDocument/2006/relationships/image"/><Relationship Id="rId11" Target="../media/image124.png" Type="http://schemas.openxmlformats.org/officeDocument/2006/relationships/image"/><Relationship Id="rId12" Target="../media/image125.png" Type="http://schemas.openxmlformats.org/officeDocument/2006/relationships/image"/><Relationship Id="rId13" Target="../media/image126.png" Type="http://schemas.openxmlformats.org/officeDocument/2006/relationships/image"/><Relationship Id="rId14" Target="../media/image127.png" Type="http://schemas.openxmlformats.org/officeDocument/2006/relationships/image"/><Relationship Id="rId15" Target="../media/image128.png" Type="http://schemas.openxmlformats.org/officeDocument/2006/relationships/image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1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3.png" Type="http://schemas.openxmlformats.org/officeDocument/2006/relationships/image"/><Relationship Id="rId11" Target="../media/image124.png" Type="http://schemas.openxmlformats.org/officeDocument/2006/relationships/image"/><Relationship Id="rId12" Target="../media/image126.png" Type="http://schemas.openxmlformats.org/officeDocument/2006/relationships/image"/><Relationship Id="rId13" Target="../media/image127.png" Type="http://schemas.openxmlformats.org/officeDocument/2006/relationships/image"/><Relationship Id="rId14" Target="../media/image128.png" Type="http://schemas.openxmlformats.org/officeDocument/2006/relationships/image"/><Relationship Id="rId15" Target="../media/image52.png" Type="http://schemas.openxmlformats.org/officeDocument/2006/relationships/image"/><Relationship Id="rId16" Target="../media/image129.png" Type="http://schemas.openxmlformats.org/officeDocument/2006/relationships/image"/><Relationship Id="rId17" Target="../media/image125.png" Type="http://schemas.openxmlformats.org/officeDocument/2006/relationships/image"/><Relationship Id="rId18" Target="../media/image130.png" Type="http://schemas.openxmlformats.org/officeDocument/2006/relationships/image"/><Relationship Id="rId19" Target="../media/image131.png" Type="http://schemas.openxmlformats.org/officeDocument/2006/relationships/image"/><Relationship Id="rId2" Target="../media/image28.png" Type="http://schemas.openxmlformats.org/officeDocument/2006/relationships/image"/><Relationship Id="rId20" Target="../media/image132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1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9.png" Type="http://schemas.openxmlformats.org/officeDocument/2006/relationships/image"/><Relationship Id="rId11" Target="../media/image123.png" Type="http://schemas.openxmlformats.org/officeDocument/2006/relationships/image"/><Relationship Id="rId12" Target="../media/image124.png" Type="http://schemas.openxmlformats.org/officeDocument/2006/relationships/image"/><Relationship Id="rId13" Target="../media/image125.png" Type="http://schemas.openxmlformats.org/officeDocument/2006/relationships/image"/><Relationship Id="rId14" Target="../media/image127.png" Type="http://schemas.openxmlformats.org/officeDocument/2006/relationships/image"/><Relationship Id="rId15" Target="../media/image128.png" Type="http://schemas.openxmlformats.org/officeDocument/2006/relationships/image"/><Relationship Id="rId16" Target="../media/image130.png" Type="http://schemas.openxmlformats.org/officeDocument/2006/relationships/image"/><Relationship Id="rId17" Target="../media/image131.png" Type="http://schemas.openxmlformats.org/officeDocument/2006/relationships/image"/><Relationship Id="rId18" Target="../media/image132.png" Type="http://schemas.openxmlformats.org/officeDocument/2006/relationships/image"/><Relationship Id="rId19" Target="../media/image52.png" Type="http://schemas.openxmlformats.org/officeDocument/2006/relationships/image"/><Relationship Id="rId2" Target="../media/image28.png" Type="http://schemas.openxmlformats.org/officeDocument/2006/relationships/image"/><Relationship Id="rId20" Target="../media/image126.png" Type="http://schemas.openxmlformats.org/officeDocument/2006/relationships/image"/><Relationship Id="rId21" Target="../media/image133.png" Type="http://schemas.openxmlformats.org/officeDocument/2006/relationships/image"/><Relationship Id="rId22" Target="../media/image134.png" Type="http://schemas.openxmlformats.org/officeDocument/2006/relationships/image"/><Relationship Id="rId23" Target="../media/image135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1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3.png" Type="http://schemas.openxmlformats.org/officeDocument/2006/relationships/image"/><Relationship Id="rId11" Target="../media/image124.png" Type="http://schemas.openxmlformats.org/officeDocument/2006/relationships/image"/><Relationship Id="rId12" Target="../media/image125.png" Type="http://schemas.openxmlformats.org/officeDocument/2006/relationships/image"/><Relationship Id="rId13" Target="../media/image126.png" Type="http://schemas.openxmlformats.org/officeDocument/2006/relationships/image"/><Relationship Id="rId14" Target="../media/image128.png" Type="http://schemas.openxmlformats.org/officeDocument/2006/relationships/image"/><Relationship Id="rId15" Target="../media/image130.png" Type="http://schemas.openxmlformats.org/officeDocument/2006/relationships/image"/><Relationship Id="rId16" Target="../media/image131.png" Type="http://schemas.openxmlformats.org/officeDocument/2006/relationships/image"/><Relationship Id="rId17" Target="../media/image129.png" Type="http://schemas.openxmlformats.org/officeDocument/2006/relationships/image"/><Relationship Id="rId18" Target="../media/image133.png" Type="http://schemas.openxmlformats.org/officeDocument/2006/relationships/image"/><Relationship Id="rId19" Target="../media/image134.png" Type="http://schemas.openxmlformats.org/officeDocument/2006/relationships/image"/><Relationship Id="rId2" Target="../media/image28.png" Type="http://schemas.openxmlformats.org/officeDocument/2006/relationships/image"/><Relationship Id="rId20" Target="../media/image135.png" Type="http://schemas.openxmlformats.org/officeDocument/2006/relationships/image"/><Relationship Id="rId21" Target="../media/image132.png" Type="http://schemas.openxmlformats.org/officeDocument/2006/relationships/image"/><Relationship Id="rId22" Target="../media/image52.png" Type="http://schemas.openxmlformats.org/officeDocument/2006/relationships/image"/><Relationship Id="rId23" Target="../media/image136.png" Type="http://schemas.openxmlformats.org/officeDocument/2006/relationships/image"/><Relationship Id="rId24" Target="../media/image127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1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8.png" Type="http://schemas.openxmlformats.org/officeDocument/2006/relationships/image"/><Relationship Id="rId11" Target="../media/image139.png" Type="http://schemas.openxmlformats.org/officeDocument/2006/relationships/image"/><Relationship Id="rId12" Target="../media/image128.png" Type="http://schemas.openxmlformats.org/officeDocument/2006/relationships/image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1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1.png" Type="http://schemas.openxmlformats.org/officeDocument/2006/relationships/image"/><Relationship Id="rId11" Target="../media/image142.png" Type="http://schemas.openxmlformats.org/officeDocument/2006/relationships/image"/><Relationship Id="rId12" Target="../media/image143.png" Type="http://schemas.openxmlformats.org/officeDocument/2006/relationships/image"/><Relationship Id="rId13" Target="../media/image144.png" Type="http://schemas.openxmlformats.org/officeDocument/2006/relationships/image"/><Relationship Id="rId14" Target="../media/image145.png" Type="http://schemas.openxmlformats.org/officeDocument/2006/relationships/image"/><Relationship Id="rId15" Target="../media/image146.png" Type="http://schemas.openxmlformats.org/officeDocument/2006/relationships/image"/><Relationship Id="rId16" Target="../media/image147.png" Type="http://schemas.openxmlformats.org/officeDocument/2006/relationships/image"/><Relationship Id="rId17" Target="../media/image148.png" Type="http://schemas.openxmlformats.org/officeDocument/2006/relationships/image"/><Relationship Id="rId18" Target="../media/image149.png" Type="http://schemas.openxmlformats.org/officeDocument/2006/relationships/image"/><Relationship Id="rId19" Target="../media/image150.png" Type="http://schemas.openxmlformats.org/officeDocument/2006/relationships/image"/><Relationship Id="rId2" Target="../media/image28.png" Type="http://schemas.openxmlformats.org/officeDocument/2006/relationships/image"/><Relationship Id="rId20" Target="../media/image151.png" Type="http://schemas.openxmlformats.org/officeDocument/2006/relationships/image"/><Relationship Id="rId21" Target="../media/image152.png" Type="http://schemas.openxmlformats.org/officeDocument/2006/relationships/image"/><Relationship Id="rId22" Target="../media/image153.png" Type="http://schemas.openxmlformats.org/officeDocument/2006/relationships/image"/><Relationship Id="rId23" Target="../media/image154.png" Type="http://schemas.openxmlformats.org/officeDocument/2006/relationships/image"/><Relationship Id="rId24" Target="../media/image155.png" Type="http://schemas.openxmlformats.org/officeDocument/2006/relationships/image"/><Relationship Id="rId25" Target="../media/image156.png" Type="http://schemas.openxmlformats.org/officeDocument/2006/relationships/image"/><Relationship Id="rId26" Target="../media/image157.png" Type="http://schemas.openxmlformats.org/officeDocument/2006/relationships/image"/><Relationship Id="rId27" Target="../media/image158.png" Type="http://schemas.openxmlformats.org/officeDocument/2006/relationships/image"/><Relationship Id="rId28" Target="../media/image159.png" Type="http://schemas.openxmlformats.org/officeDocument/2006/relationships/image"/><Relationship Id="rId29" Target="../media/image160.png" Type="http://schemas.openxmlformats.org/officeDocument/2006/relationships/image"/><Relationship Id="rId3" Target="../media/image29.png" Type="http://schemas.openxmlformats.org/officeDocument/2006/relationships/image"/><Relationship Id="rId30" Target="../media/image161.png" Type="http://schemas.openxmlformats.org/officeDocument/2006/relationships/image"/><Relationship Id="rId31" Target="../media/image162.png" Type="http://schemas.openxmlformats.org/officeDocument/2006/relationships/image"/><Relationship Id="rId32" Target="../media/image163.png" Type="http://schemas.openxmlformats.org/officeDocument/2006/relationships/image"/><Relationship Id="rId33" Target="../media/image164.png" Type="http://schemas.openxmlformats.org/officeDocument/2006/relationships/image"/><Relationship Id="rId34" Target="../media/image165.png" Type="http://schemas.openxmlformats.org/officeDocument/2006/relationships/image"/><Relationship Id="rId35" Target="../media/image166.png" Type="http://schemas.openxmlformats.org/officeDocument/2006/relationships/image"/><Relationship Id="rId36" Target="../media/image167.png" Type="http://schemas.openxmlformats.org/officeDocument/2006/relationships/image"/><Relationship Id="rId37" Target="../media/image168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1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0.png" Type="http://schemas.openxmlformats.org/officeDocument/2006/relationships/image"/><Relationship Id="rId11" Target="../media/image171.png" Type="http://schemas.openxmlformats.org/officeDocument/2006/relationships/image"/><Relationship Id="rId12" Target="../media/image172.png" Type="http://schemas.openxmlformats.org/officeDocument/2006/relationships/image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16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9.png" Type="http://schemas.openxmlformats.org/officeDocument/2006/relationships/image"/><Relationship Id="rId11" Target="../media/image170.png" Type="http://schemas.openxmlformats.org/officeDocument/2006/relationships/image"/><Relationship Id="rId12" Target="../media/image171.png" Type="http://schemas.openxmlformats.org/officeDocument/2006/relationships/image"/><Relationship Id="rId13" Target="../media/image172.png" Type="http://schemas.openxmlformats.org/officeDocument/2006/relationships/image"/><Relationship Id="rId14" Target="../media/image174.png" Type="http://schemas.openxmlformats.org/officeDocument/2006/relationships/image"/><Relationship Id="rId15" Target="../media/image175.png" Type="http://schemas.openxmlformats.org/officeDocument/2006/relationships/image"/><Relationship Id="rId16" Target="../media/image176.png" Type="http://schemas.openxmlformats.org/officeDocument/2006/relationships/image"/><Relationship Id="rId17" Target="../media/image177.png" Type="http://schemas.openxmlformats.org/officeDocument/2006/relationships/image"/><Relationship Id="rId18" Target="../media/image178.png" Type="http://schemas.openxmlformats.org/officeDocument/2006/relationships/image"/><Relationship Id="rId19" Target="../media/image179.png" Type="http://schemas.openxmlformats.org/officeDocument/2006/relationships/image"/><Relationship Id="rId2" Target="../media/image28.png" Type="http://schemas.openxmlformats.org/officeDocument/2006/relationships/image"/><Relationship Id="rId20" Target="../media/image180.png" Type="http://schemas.openxmlformats.org/officeDocument/2006/relationships/image"/><Relationship Id="rId21" Target="../media/image181.png" Type="http://schemas.openxmlformats.org/officeDocument/2006/relationships/image"/><Relationship Id="rId22" Target="../media/image182.png" Type="http://schemas.openxmlformats.org/officeDocument/2006/relationships/image"/><Relationship Id="rId23" Target="../media/image183.png" Type="http://schemas.openxmlformats.org/officeDocument/2006/relationships/image"/><Relationship Id="rId24" Target="../media/image184.png" Type="http://schemas.openxmlformats.org/officeDocument/2006/relationships/image"/><Relationship Id="rId25" Target="../media/image185.png" Type="http://schemas.openxmlformats.org/officeDocument/2006/relationships/image"/><Relationship Id="rId26" Target="../media/image186.png" Type="http://schemas.openxmlformats.org/officeDocument/2006/relationships/image"/><Relationship Id="rId27" Target="../media/image187.png" Type="http://schemas.openxmlformats.org/officeDocument/2006/relationships/image"/><Relationship Id="rId28" Target="../media/image188.png" Type="http://schemas.openxmlformats.org/officeDocument/2006/relationships/image"/><Relationship Id="rId29" Target="../media/image189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173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6.png" Type="http://schemas.openxmlformats.org/officeDocument/2006/relationships/image"/><Relationship Id="rId14" Target="../media/image17.png" Type="http://schemas.openxmlformats.org/officeDocument/2006/relationships/image"/><Relationship Id="rId15" Target="../media/image18.png" Type="http://schemas.openxmlformats.org/officeDocument/2006/relationships/image"/><Relationship Id="rId16" Target="../media/image19.png" Type="http://schemas.openxmlformats.org/officeDocument/2006/relationships/image"/><Relationship Id="rId17" Target="../media/image20.png" Type="http://schemas.openxmlformats.org/officeDocument/2006/relationships/image"/><Relationship Id="rId18" Target="../media/image21.pn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png" Type="http://schemas.openxmlformats.org/officeDocument/2006/relationships/image"/><Relationship Id="rId21" Target="../media/image24.png" Type="http://schemas.openxmlformats.org/officeDocument/2006/relationships/image"/><Relationship Id="rId22" Target="../media/image25.png" Type="http://schemas.openxmlformats.org/officeDocument/2006/relationships/image"/><Relationship Id="rId23" Target="../media/image26.png" Type="http://schemas.openxmlformats.org/officeDocument/2006/relationships/image"/><Relationship Id="rId24" Target="../media/image27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9.png" Type="http://schemas.openxmlformats.org/officeDocument/2006/relationships/image"/><Relationship Id="rId11" Target="../media/image190.png" Type="http://schemas.openxmlformats.org/officeDocument/2006/relationships/image"/><Relationship Id="rId12" Target="../media/image170.png" Type="http://schemas.openxmlformats.org/officeDocument/2006/relationships/image"/><Relationship Id="rId13" Target="../media/image171.png" Type="http://schemas.openxmlformats.org/officeDocument/2006/relationships/image"/><Relationship Id="rId14" Target="../media/image172.png" Type="http://schemas.openxmlformats.org/officeDocument/2006/relationships/image"/><Relationship Id="rId15" Target="../media/image174.png" Type="http://schemas.openxmlformats.org/officeDocument/2006/relationships/image"/><Relationship Id="rId16" Target="../media/image175.png" Type="http://schemas.openxmlformats.org/officeDocument/2006/relationships/image"/><Relationship Id="rId17" Target="../media/image176.png" Type="http://schemas.openxmlformats.org/officeDocument/2006/relationships/image"/><Relationship Id="rId18" Target="../media/image177.png" Type="http://schemas.openxmlformats.org/officeDocument/2006/relationships/image"/><Relationship Id="rId19" Target="../media/image178.png" Type="http://schemas.openxmlformats.org/officeDocument/2006/relationships/image"/><Relationship Id="rId2" Target="../media/image28.png" Type="http://schemas.openxmlformats.org/officeDocument/2006/relationships/image"/><Relationship Id="rId20" Target="../media/image179.png" Type="http://schemas.openxmlformats.org/officeDocument/2006/relationships/image"/><Relationship Id="rId21" Target="../media/image180.png" Type="http://schemas.openxmlformats.org/officeDocument/2006/relationships/image"/><Relationship Id="rId22" Target="../media/image181.png" Type="http://schemas.openxmlformats.org/officeDocument/2006/relationships/image"/><Relationship Id="rId23" Target="../media/image182.png" Type="http://schemas.openxmlformats.org/officeDocument/2006/relationships/image"/><Relationship Id="rId24" Target="../media/image183.png" Type="http://schemas.openxmlformats.org/officeDocument/2006/relationships/image"/><Relationship Id="rId25" Target="../media/image184.png" Type="http://schemas.openxmlformats.org/officeDocument/2006/relationships/image"/><Relationship Id="rId26" Target="../media/image185.png" Type="http://schemas.openxmlformats.org/officeDocument/2006/relationships/image"/><Relationship Id="rId27" Target="../media/image186.png" Type="http://schemas.openxmlformats.org/officeDocument/2006/relationships/image"/><Relationship Id="rId28" Target="../media/image187.png" Type="http://schemas.openxmlformats.org/officeDocument/2006/relationships/image"/><Relationship Id="rId29" Target="../media/image191.png" Type="http://schemas.openxmlformats.org/officeDocument/2006/relationships/image"/><Relationship Id="rId3" Target="../media/image29.png" Type="http://schemas.openxmlformats.org/officeDocument/2006/relationships/image"/><Relationship Id="rId30" Target="../media/image192.png" Type="http://schemas.openxmlformats.org/officeDocument/2006/relationships/image"/><Relationship Id="rId31" Target="../media/image193.png" Type="http://schemas.openxmlformats.org/officeDocument/2006/relationships/image"/><Relationship Id="rId32" Target="../media/image194.png" Type="http://schemas.openxmlformats.org/officeDocument/2006/relationships/image"/><Relationship Id="rId33" Target="../media/image188.png" Type="http://schemas.openxmlformats.org/officeDocument/2006/relationships/image"/><Relationship Id="rId34" Target="../media/image18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173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169.png" Type="http://schemas.openxmlformats.org/officeDocument/2006/relationships/image"/><Relationship Id="rId12" Target="../media/image190.png" Type="http://schemas.openxmlformats.org/officeDocument/2006/relationships/image"/><Relationship Id="rId13" Target="../media/image170.png" Type="http://schemas.openxmlformats.org/officeDocument/2006/relationships/image"/><Relationship Id="rId14" Target="../media/image171.png" Type="http://schemas.openxmlformats.org/officeDocument/2006/relationships/image"/><Relationship Id="rId15" Target="../media/image172.png" Type="http://schemas.openxmlformats.org/officeDocument/2006/relationships/image"/><Relationship Id="rId16" Target="../media/image174.png" Type="http://schemas.openxmlformats.org/officeDocument/2006/relationships/image"/><Relationship Id="rId17" Target="../media/image175.png" Type="http://schemas.openxmlformats.org/officeDocument/2006/relationships/image"/><Relationship Id="rId18" Target="../media/image176.png" Type="http://schemas.openxmlformats.org/officeDocument/2006/relationships/image"/><Relationship Id="rId19" Target="../media/image177.png" Type="http://schemas.openxmlformats.org/officeDocument/2006/relationships/image"/><Relationship Id="rId2" Target="../media/image28.png" Type="http://schemas.openxmlformats.org/officeDocument/2006/relationships/image"/><Relationship Id="rId20" Target="../media/image178.png" Type="http://schemas.openxmlformats.org/officeDocument/2006/relationships/image"/><Relationship Id="rId21" Target="../media/image179.png" Type="http://schemas.openxmlformats.org/officeDocument/2006/relationships/image"/><Relationship Id="rId22" Target="../media/image180.png" Type="http://schemas.openxmlformats.org/officeDocument/2006/relationships/image"/><Relationship Id="rId23" Target="../media/image181.png" Type="http://schemas.openxmlformats.org/officeDocument/2006/relationships/image"/><Relationship Id="rId24" Target="../media/image182.png" Type="http://schemas.openxmlformats.org/officeDocument/2006/relationships/image"/><Relationship Id="rId25" Target="../media/image183.png" Type="http://schemas.openxmlformats.org/officeDocument/2006/relationships/image"/><Relationship Id="rId26" Target="../media/image184.png" Type="http://schemas.openxmlformats.org/officeDocument/2006/relationships/image"/><Relationship Id="rId27" Target="../media/image185.png" Type="http://schemas.openxmlformats.org/officeDocument/2006/relationships/image"/><Relationship Id="rId28" Target="../media/image186.png" Type="http://schemas.openxmlformats.org/officeDocument/2006/relationships/image"/><Relationship Id="rId29" Target="../media/image192.png" Type="http://schemas.openxmlformats.org/officeDocument/2006/relationships/image"/><Relationship Id="rId3" Target="../media/image29.png" Type="http://schemas.openxmlformats.org/officeDocument/2006/relationships/image"/><Relationship Id="rId30" Target="../media/image196.png" Type="http://schemas.openxmlformats.org/officeDocument/2006/relationships/image"/><Relationship Id="rId31" Target="../media/image187.png" Type="http://schemas.openxmlformats.org/officeDocument/2006/relationships/image"/><Relationship Id="rId32" Target="../media/image193.png" Type="http://schemas.openxmlformats.org/officeDocument/2006/relationships/image"/><Relationship Id="rId33" Target="../media/image194.png" Type="http://schemas.openxmlformats.org/officeDocument/2006/relationships/image"/><Relationship Id="rId34" Target="../media/image191.png" Type="http://schemas.openxmlformats.org/officeDocument/2006/relationships/image"/><Relationship Id="rId35" Target="../media/image197.png" Type="http://schemas.openxmlformats.org/officeDocument/2006/relationships/image"/><Relationship Id="rId36" Target="../media/image188.png" Type="http://schemas.openxmlformats.org/officeDocument/2006/relationships/image"/><Relationship Id="rId37" Target="../media/image18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195.png" Type="http://schemas.openxmlformats.org/officeDocument/2006/relationships/image"/><Relationship Id="rId8" Target="../media/image173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9.png" Type="http://schemas.openxmlformats.org/officeDocument/2006/relationships/image"/><Relationship Id="rId11" Target="../media/image200.png" Type="http://schemas.openxmlformats.org/officeDocument/2006/relationships/image"/><Relationship Id="rId12" Target="../media/image201.png" Type="http://schemas.openxmlformats.org/officeDocument/2006/relationships/image"/><Relationship Id="rId13" Target="../media/image202.png" Type="http://schemas.openxmlformats.org/officeDocument/2006/relationships/image"/><Relationship Id="rId14" Target="../media/image203.png" Type="http://schemas.openxmlformats.org/officeDocument/2006/relationships/image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19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5.png" Type="http://schemas.openxmlformats.org/officeDocument/2006/relationships/image"/><Relationship Id="rId11" Target="../media/image206.png" Type="http://schemas.openxmlformats.org/officeDocument/2006/relationships/image"/><Relationship Id="rId12" Target="../media/image207.png" Type="http://schemas.openxmlformats.org/officeDocument/2006/relationships/image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20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5.png" Type="http://schemas.openxmlformats.org/officeDocument/2006/relationships/image"/><Relationship Id="rId11" Target="../media/image206.png" Type="http://schemas.openxmlformats.org/officeDocument/2006/relationships/image"/><Relationship Id="rId12" Target="../media/image209.png" Type="http://schemas.openxmlformats.org/officeDocument/2006/relationships/image"/><Relationship Id="rId13" Target="../media/image210.png" Type="http://schemas.openxmlformats.org/officeDocument/2006/relationships/image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20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2.png" Type="http://schemas.openxmlformats.org/officeDocument/2006/relationships/image"/><Relationship Id="rId11" Target="../media/image210.png" Type="http://schemas.openxmlformats.org/officeDocument/2006/relationships/image"/><Relationship Id="rId12" Target="../media/image205.png" Type="http://schemas.openxmlformats.org/officeDocument/2006/relationships/image"/><Relationship Id="rId13" Target="../media/image206.png" Type="http://schemas.openxmlformats.org/officeDocument/2006/relationships/image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211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4.png" Type="http://schemas.openxmlformats.org/officeDocument/2006/relationships/image"/><Relationship Id="rId11" Target="../media/image215.png" Type="http://schemas.openxmlformats.org/officeDocument/2006/relationships/image"/><Relationship Id="rId12" Target="../media/image216.png" Type="http://schemas.openxmlformats.org/officeDocument/2006/relationships/image"/><Relationship Id="rId13" Target="../media/image205.png" Type="http://schemas.openxmlformats.org/officeDocument/2006/relationships/image"/><Relationship Id="rId14" Target="../media/image217.png" Type="http://schemas.openxmlformats.org/officeDocument/2006/relationships/image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13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5.png" Type="http://schemas.openxmlformats.org/officeDocument/2006/relationships/image"/><Relationship Id="rId11" Target="../media/image218.png" Type="http://schemas.openxmlformats.org/officeDocument/2006/relationships/image"/><Relationship Id="rId12" Target="../media/image216.png" Type="http://schemas.openxmlformats.org/officeDocument/2006/relationships/image"/><Relationship Id="rId13" Target="../media/image205.png" Type="http://schemas.openxmlformats.org/officeDocument/2006/relationships/image"/><Relationship Id="rId14" Target="../media/image219.png" Type="http://schemas.openxmlformats.org/officeDocument/2006/relationships/image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13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5.png" Type="http://schemas.openxmlformats.org/officeDocument/2006/relationships/image"/><Relationship Id="rId11" Target="../media/image220.png" Type="http://schemas.openxmlformats.org/officeDocument/2006/relationships/image"/><Relationship Id="rId12" Target="../media/image216.png" Type="http://schemas.openxmlformats.org/officeDocument/2006/relationships/image"/><Relationship Id="rId13" Target="../media/image205.png" Type="http://schemas.openxmlformats.org/officeDocument/2006/relationships/image"/><Relationship Id="rId14" Target="../media/image221.png" Type="http://schemas.openxmlformats.org/officeDocument/2006/relationships/image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13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3.png" Type="http://schemas.openxmlformats.org/officeDocument/2006/relationships/image"/><Relationship Id="rId11" Target="../media/image205.pn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2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15" Target="../media/image41.png" Type="http://schemas.openxmlformats.org/officeDocument/2006/relationships/image"/><Relationship Id="rId16" Target="../media/image42.png" Type="http://schemas.openxmlformats.org/officeDocument/2006/relationships/image"/><Relationship Id="rId17" Target="../media/image43.png" Type="http://schemas.openxmlformats.org/officeDocument/2006/relationships/image"/><Relationship Id="rId18" Target="../media/image44.png" Type="http://schemas.openxmlformats.org/officeDocument/2006/relationships/image"/><Relationship Id="rId19" Target="../media/image45.png" Type="http://schemas.openxmlformats.org/officeDocument/2006/relationships/image"/><Relationship Id="rId2" Target="../media/image28.png" Type="http://schemas.openxmlformats.org/officeDocument/2006/relationships/image"/><Relationship Id="rId20" Target="../media/image46.png" Type="http://schemas.openxmlformats.org/officeDocument/2006/relationships/image"/><Relationship Id="rId21" Target="../media/image47.png" Type="http://schemas.openxmlformats.org/officeDocument/2006/relationships/image"/><Relationship Id="rId22" Target="../media/image48.png" Type="http://schemas.openxmlformats.org/officeDocument/2006/relationships/image"/><Relationship Id="rId23" Target="../media/image49.png" Type="http://schemas.openxmlformats.org/officeDocument/2006/relationships/image"/><Relationship Id="rId24" Target="../media/image50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3.png" Type="http://schemas.openxmlformats.org/officeDocument/2006/relationships/image"/><Relationship Id="rId11" Target="../media/image224.png" Type="http://schemas.openxmlformats.org/officeDocument/2006/relationships/image"/><Relationship Id="rId12" Target="../media/image225.png" Type="http://schemas.openxmlformats.org/officeDocument/2006/relationships/image"/><Relationship Id="rId13" Target="../media/image226.png" Type="http://schemas.openxmlformats.org/officeDocument/2006/relationships/image"/><Relationship Id="rId14" Target="../media/image227.png" Type="http://schemas.openxmlformats.org/officeDocument/2006/relationships/image"/><Relationship Id="rId15" Target="../media/image228.png" Type="http://schemas.openxmlformats.org/officeDocument/2006/relationships/image"/><Relationship Id="rId16" Target="../media/image229.png" Type="http://schemas.openxmlformats.org/officeDocument/2006/relationships/image"/><Relationship Id="rId17" Target="../media/image205.pn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22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1.png" Type="http://schemas.openxmlformats.org/officeDocument/2006/relationships/image"/><Relationship Id="rId11" Target="../media/image232.png" Type="http://schemas.openxmlformats.org/officeDocument/2006/relationships/image"/><Relationship Id="rId12" Target="../media/image233.png" Type="http://schemas.openxmlformats.org/officeDocument/2006/relationships/image"/><Relationship Id="rId13" Target="../media/image234.png" Type="http://schemas.openxmlformats.org/officeDocument/2006/relationships/image"/><Relationship Id="rId14" Target="../media/image235.png" Type="http://schemas.openxmlformats.org/officeDocument/2006/relationships/image"/><Relationship Id="rId15" Target="../media/image236.png" Type="http://schemas.openxmlformats.org/officeDocument/2006/relationships/image"/><Relationship Id="rId16" Target="../media/image237.png" Type="http://schemas.openxmlformats.org/officeDocument/2006/relationships/image"/><Relationship Id="rId17" Target="../media/image238.png" Type="http://schemas.openxmlformats.org/officeDocument/2006/relationships/image"/><Relationship Id="rId18" Target="../media/image239.png" Type="http://schemas.openxmlformats.org/officeDocument/2006/relationships/image"/><Relationship Id="rId19" Target="../media/image240.png" Type="http://schemas.openxmlformats.org/officeDocument/2006/relationships/image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23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2.png" Type="http://schemas.openxmlformats.org/officeDocument/2006/relationships/image"/><Relationship Id="rId11" Target="../media/image233.png" Type="http://schemas.openxmlformats.org/officeDocument/2006/relationships/image"/><Relationship Id="rId12" Target="../media/image234.png" Type="http://schemas.openxmlformats.org/officeDocument/2006/relationships/image"/><Relationship Id="rId13" Target="../media/image235.png" Type="http://schemas.openxmlformats.org/officeDocument/2006/relationships/image"/><Relationship Id="rId14" Target="../media/image236.png" Type="http://schemas.openxmlformats.org/officeDocument/2006/relationships/image"/><Relationship Id="rId15" Target="../media/image241.png" Type="http://schemas.openxmlformats.org/officeDocument/2006/relationships/image"/><Relationship Id="rId16" Target="../media/image242.png" Type="http://schemas.openxmlformats.org/officeDocument/2006/relationships/image"/><Relationship Id="rId17" Target="../media/image237.png" Type="http://schemas.openxmlformats.org/officeDocument/2006/relationships/image"/><Relationship Id="rId18" Target="../media/image238.png" Type="http://schemas.openxmlformats.org/officeDocument/2006/relationships/image"/><Relationship Id="rId19" Target="../media/image239.png" Type="http://schemas.openxmlformats.org/officeDocument/2006/relationships/image"/><Relationship Id="rId2" Target="../media/image28.png" Type="http://schemas.openxmlformats.org/officeDocument/2006/relationships/image"/><Relationship Id="rId20" Target="../media/image243.png" Type="http://schemas.openxmlformats.org/officeDocument/2006/relationships/image"/><Relationship Id="rId21" Target="../media/image244.png" Type="http://schemas.openxmlformats.org/officeDocument/2006/relationships/image"/><Relationship Id="rId22" Target="../media/image245.png" Type="http://schemas.openxmlformats.org/officeDocument/2006/relationships/image"/><Relationship Id="rId23" Target="../media/image240.png" Type="http://schemas.openxmlformats.org/officeDocument/2006/relationships/image"/><Relationship Id="rId24" Target="../media/image230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23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2.png" Type="http://schemas.openxmlformats.org/officeDocument/2006/relationships/image"/><Relationship Id="rId11" Target="../media/image233.png" Type="http://schemas.openxmlformats.org/officeDocument/2006/relationships/image"/><Relationship Id="rId12" Target="../media/image234.png" Type="http://schemas.openxmlformats.org/officeDocument/2006/relationships/image"/><Relationship Id="rId13" Target="../media/image235.png" Type="http://schemas.openxmlformats.org/officeDocument/2006/relationships/image"/><Relationship Id="rId14" Target="../media/image236.png" Type="http://schemas.openxmlformats.org/officeDocument/2006/relationships/image"/><Relationship Id="rId15" Target="../media/image241.png" Type="http://schemas.openxmlformats.org/officeDocument/2006/relationships/image"/><Relationship Id="rId16" Target="../media/image242.png" Type="http://schemas.openxmlformats.org/officeDocument/2006/relationships/image"/><Relationship Id="rId17" Target="../media/image237.png" Type="http://schemas.openxmlformats.org/officeDocument/2006/relationships/image"/><Relationship Id="rId18" Target="../media/image238.png" Type="http://schemas.openxmlformats.org/officeDocument/2006/relationships/image"/><Relationship Id="rId19" Target="../media/image239.png" Type="http://schemas.openxmlformats.org/officeDocument/2006/relationships/image"/><Relationship Id="rId2" Target="../media/image28.png" Type="http://schemas.openxmlformats.org/officeDocument/2006/relationships/image"/><Relationship Id="rId20" Target="../media/image243.png" Type="http://schemas.openxmlformats.org/officeDocument/2006/relationships/image"/><Relationship Id="rId21" Target="../media/image246.png" Type="http://schemas.openxmlformats.org/officeDocument/2006/relationships/image"/><Relationship Id="rId22" Target="../media/image244.png" Type="http://schemas.openxmlformats.org/officeDocument/2006/relationships/image"/><Relationship Id="rId23" Target="../media/image245.png" Type="http://schemas.openxmlformats.org/officeDocument/2006/relationships/image"/><Relationship Id="rId24" Target="../media/image247.png" Type="http://schemas.openxmlformats.org/officeDocument/2006/relationships/image"/><Relationship Id="rId25" Target="../media/image248.png" Type="http://schemas.openxmlformats.org/officeDocument/2006/relationships/image"/><Relationship Id="rId26" Target="../media/image240.png" Type="http://schemas.openxmlformats.org/officeDocument/2006/relationships/image"/><Relationship Id="rId27" Target="../media/image230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23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12" Target="../media/image32.png" Type="http://schemas.openxmlformats.org/officeDocument/2006/relationships/image"/><Relationship Id="rId13" Target="../media/image255.png" Type="http://schemas.openxmlformats.org/officeDocument/2006/relationships/image"/><Relationship Id="rId14" Target="../media/image33.png" Type="http://schemas.openxmlformats.org/officeDocument/2006/relationships/image"/><Relationship Id="rId15" Target="../media/image34.png" Type="http://schemas.openxmlformats.org/officeDocument/2006/relationships/image"/><Relationship Id="rId16" Target="../media/image256.png" Type="http://schemas.openxmlformats.org/officeDocument/2006/relationships/image"/><Relationship Id="rId17" Target="../media/image257.png" Type="http://schemas.openxmlformats.org/officeDocument/2006/relationships/image"/><Relationship Id="rId18" Target="../media/image258.png" Type="http://schemas.openxmlformats.org/officeDocument/2006/relationships/image"/><Relationship Id="rId2" Target="../media/image1.png" Type="http://schemas.openxmlformats.org/officeDocument/2006/relationships/image"/><Relationship Id="rId3" Target="../media/image249.png" Type="http://schemas.openxmlformats.org/officeDocument/2006/relationships/image"/><Relationship Id="rId4" Target="../media/image250.png" Type="http://schemas.openxmlformats.org/officeDocument/2006/relationships/image"/><Relationship Id="rId5" Target="../media/image251.png" Type="http://schemas.openxmlformats.org/officeDocument/2006/relationships/image"/><Relationship Id="rId6" Target="../media/image252.png" Type="http://schemas.openxmlformats.org/officeDocument/2006/relationships/image"/><Relationship Id="rId7" Target="../media/image253.png" Type="http://schemas.openxmlformats.org/officeDocument/2006/relationships/image"/><Relationship Id="rId8" Target="../media/image254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12" Target="../media/image32.png" Type="http://schemas.openxmlformats.org/officeDocument/2006/relationships/image"/><Relationship Id="rId13" Target="../media/image255.png" Type="http://schemas.openxmlformats.org/officeDocument/2006/relationships/image"/><Relationship Id="rId14" Target="../media/image33.png" Type="http://schemas.openxmlformats.org/officeDocument/2006/relationships/image"/><Relationship Id="rId15" Target="../media/image34.png" Type="http://schemas.openxmlformats.org/officeDocument/2006/relationships/image"/><Relationship Id="rId16" Target="../media/image259.png" Type="http://schemas.openxmlformats.org/officeDocument/2006/relationships/image"/><Relationship Id="rId17" Target="../media/image256.png" Type="http://schemas.openxmlformats.org/officeDocument/2006/relationships/image"/><Relationship Id="rId18" Target="../media/image260.png" Type="http://schemas.openxmlformats.org/officeDocument/2006/relationships/image"/><Relationship Id="rId19" Target="../media/image258.png" Type="http://schemas.openxmlformats.org/officeDocument/2006/relationships/image"/><Relationship Id="rId2" Target="../media/image1.png" Type="http://schemas.openxmlformats.org/officeDocument/2006/relationships/image"/><Relationship Id="rId3" Target="../media/image249.png" Type="http://schemas.openxmlformats.org/officeDocument/2006/relationships/image"/><Relationship Id="rId4" Target="../media/image250.png" Type="http://schemas.openxmlformats.org/officeDocument/2006/relationships/image"/><Relationship Id="rId5" Target="../media/image251.png" Type="http://schemas.openxmlformats.org/officeDocument/2006/relationships/image"/><Relationship Id="rId6" Target="../media/image252.png" Type="http://schemas.openxmlformats.org/officeDocument/2006/relationships/image"/><Relationship Id="rId7" Target="../media/image253.png" Type="http://schemas.openxmlformats.org/officeDocument/2006/relationships/image"/><Relationship Id="rId8" Target="../media/image254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4.png" Type="http://schemas.openxmlformats.org/officeDocument/2006/relationships/image"/><Relationship Id="rId11" Target="../media/image265.png" Type="http://schemas.openxmlformats.org/officeDocument/2006/relationships/image"/><Relationship Id="rId12" Target="../media/image266.png" Type="http://schemas.openxmlformats.org/officeDocument/2006/relationships/image"/><Relationship Id="rId13" Target="../media/image267.png" Type="http://schemas.openxmlformats.org/officeDocument/2006/relationships/image"/><Relationship Id="rId14" Target="../media/image268.png" Type="http://schemas.openxmlformats.org/officeDocument/2006/relationships/image"/><Relationship Id="rId15" Target="../media/image33.png" Type="http://schemas.openxmlformats.org/officeDocument/2006/relationships/image"/><Relationship Id="rId16" Target="../media/image34.png" Type="http://schemas.openxmlformats.org/officeDocument/2006/relationships/image"/><Relationship Id="rId17" Target="../media/image269.png" Type="http://schemas.openxmlformats.org/officeDocument/2006/relationships/image"/><Relationship Id="rId18" Target="../media/image270.png" Type="http://schemas.openxmlformats.org/officeDocument/2006/relationships/image"/><Relationship Id="rId19" Target="../media/image271.png" Type="http://schemas.openxmlformats.org/officeDocument/2006/relationships/image"/><Relationship Id="rId2" Target="../media/image1.png" Type="http://schemas.openxmlformats.org/officeDocument/2006/relationships/image"/><Relationship Id="rId20" Target="../media/image272.png" Type="http://schemas.openxmlformats.org/officeDocument/2006/relationships/image"/><Relationship Id="rId21" Target="../media/image273.png" Type="http://schemas.openxmlformats.org/officeDocument/2006/relationships/image"/><Relationship Id="rId22" Target="../media/image274.png" Type="http://schemas.openxmlformats.org/officeDocument/2006/relationships/image"/><Relationship Id="rId23" Target="../media/image275.png" Type="http://schemas.openxmlformats.org/officeDocument/2006/relationships/image"/><Relationship Id="rId24" Target="../media/image25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261.png" Type="http://schemas.openxmlformats.org/officeDocument/2006/relationships/image"/><Relationship Id="rId8" Target="../media/image262.png" Type="http://schemas.openxmlformats.org/officeDocument/2006/relationships/image"/><Relationship Id="rId9" Target="../media/image26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7.png" Type="http://schemas.openxmlformats.org/officeDocument/2006/relationships/image"/><Relationship Id="rId11" Target="../media/image278.png" Type="http://schemas.openxmlformats.org/officeDocument/2006/relationships/image"/><Relationship Id="rId12" Target="../media/image279.png" Type="http://schemas.openxmlformats.org/officeDocument/2006/relationships/image"/><Relationship Id="rId13" Target="../media/image280.png" Type="http://schemas.openxmlformats.org/officeDocument/2006/relationships/image"/><Relationship Id="rId14" Target="../media/image281.png" Type="http://schemas.openxmlformats.org/officeDocument/2006/relationships/image"/><Relationship Id="rId15" Target="../media/image282.png" Type="http://schemas.openxmlformats.org/officeDocument/2006/relationships/image"/><Relationship Id="rId16" Target="../media/image283.png" Type="http://schemas.openxmlformats.org/officeDocument/2006/relationships/image"/><Relationship Id="rId17" Target="../media/image284.png" Type="http://schemas.openxmlformats.org/officeDocument/2006/relationships/image"/><Relationship Id="rId18" Target="../media/image285.png" Type="http://schemas.openxmlformats.org/officeDocument/2006/relationships/image"/><Relationship Id="rId19" Target="../media/image286.png" Type="http://schemas.openxmlformats.org/officeDocument/2006/relationships/image"/><Relationship Id="rId2" Target="../media/image28.png" Type="http://schemas.openxmlformats.org/officeDocument/2006/relationships/image"/><Relationship Id="rId20" Target="../media/image287.png" Type="http://schemas.openxmlformats.org/officeDocument/2006/relationships/image"/><Relationship Id="rId21" Target="../media/image288.png" Type="http://schemas.openxmlformats.org/officeDocument/2006/relationships/image"/><Relationship Id="rId22" Target="../media/image289.png" Type="http://schemas.openxmlformats.org/officeDocument/2006/relationships/image"/><Relationship Id="rId23" Target="../media/image290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276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4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295.png" Type="http://schemas.openxmlformats.org/officeDocument/2006/relationships/image"/><Relationship Id="rId14" Target="../media/image290.pn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291.png" Type="http://schemas.openxmlformats.org/officeDocument/2006/relationships/image"/><Relationship Id="rId8" Target="../media/image292.png" Type="http://schemas.openxmlformats.org/officeDocument/2006/relationships/image"/><Relationship Id="rId9" Target="../media/image29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4.png" Type="http://schemas.openxmlformats.org/officeDocument/2006/relationships/image"/><Relationship Id="rId11" Target="../media/image296.png" Type="http://schemas.openxmlformats.org/officeDocument/2006/relationships/image"/><Relationship Id="rId12" Target="../media/image297.png" Type="http://schemas.openxmlformats.org/officeDocument/2006/relationships/image"/><Relationship Id="rId13" Target="../media/image298.png" Type="http://schemas.openxmlformats.org/officeDocument/2006/relationships/image"/><Relationship Id="rId14" Target="../media/image299.png" Type="http://schemas.openxmlformats.org/officeDocument/2006/relationships/image"/><Relationship Id="rId15" Target="../media/image33.png" Type="http://schemas.openxmlformats.org/officeDocument/2006/relationships/image"/><Relationship Id="rId16" Target="../media/image34.png" Type="http://schemas.openxmlformats.org/officeDocument/2006/relationships/image"/><Relationship Id="rId17" Target="../media/image295.png" Type="http://schemas.openxmlformats.org/officeDocument/2006/relationships/image"/><Relationship Id="rId18" Target="../media/image290.pn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291.png" Type="http://schemas.openxmlformats.org/officeDocument/2006/relationships/image"/><Relationship Id="rId8" Target="../media/image292.png" Type="http://schemas.openxmlformats.org/officeDocument/2006/relationships/image"/><Relationship Id="rId9" Target="../media/image29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15" Target="../media/image42.png" Type="http://schemas.openxmlformats.org/officeDocument/2006/relationships/image"/><Relationship Id="rId16" Target="../media/image47.png" Type="http://schemas.openxmlformats.org/officeDocument/2006/relationships/image"/><Relationship Id="rId17" Target="../media/image41.png" Type="http://schemas.openxmlformats.org/officeDocument/2006/relationships/image"/><Relationship Id="rId18" Target="../media/image43.png" Type="http://schemas.openxmlformats.org/officeDocument/2006/relationships/image"/><Relationship Id="rId19" Target="../media/image46.png" Type="http://schemas.openxmlformats.org/officeDocument/2006/relationships/image"/><Relationship Id="rId2" Target="../media/image28.png" Type="http://schemas.openxmlformats.org/officeDocument/2006/relationships/image"/><Relationship Id="rId20" Target="../media/image49.png" Type="http://schemas.openxmlformats.org/officeDocument/2006/relationships/image"/><Relationship Id="rId21" Target="../media/image51.png" Type="http://schemas.openxmlformats.org/officeDocument/2006/relationships/image"/><Relationship Id="rId22" Target="../media/image52.png" Type="http://schemas.openxmlformats.org/officeDocument/2006/relationships/image"/><Relationship Id="rId23" Target="../media/image53.png" Type="http://schemas.openxmlformats.org/officeDocument/2006/relationships/image"/><Relationship Id="rId24" Target="../media/image54.png" Type="http://schemas.openxmlformats.org/officeDocument/2006/relationships/image"/><Relationship Id="rId25" Target="../media/image55.png" Type="http://schemas.openxmlformats.org/officeDocument/2006/relationships/image"/><Relationship Id="rId26" Target="../media/image56.png" Type="http://schemas.openxmlformats.org/officeDocument/2006/relationships/image"/><Relationship Id="rId27" Target="../media/image57.png" Type="http://schemas.openxmlformats.org/officeDocument/2006/relationships/image"/><Relationship Id="rId28" Target="../media/image58.png" Type="http://schemas.openxmlformats.org/officeDocument/2006/relationships/image"/><Relationship Id="rId29" Target="../media/image59.png" Type="http://schemas.openxmlformats.org/officeDocument/2006/relationships/image"/><Relationship Id="rId3" Target="../media/image29.png" Type="http://schemas.openxmlformats.org/officeDocument/2006/relationships/image"/><Relationship Id="rId30" Target="../media/image60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4.png" Type="http://schemas.openxmlformats.org/officeDocument/2006/relationships/image"/><Relationship Id="rId11" Target="../media/image296.png" Type="http://schemas.openxmlformats.org/officeDocument/2006/relationships/image"/><Relationship Id="rId12" Target="../media/image297.png" Type="http://schemas.openxmlformats.org/officeDocument/2006/relationships/image"/><Relationship Id="rId13" Target="../media/image298.png" Type="http://schemas.openxmlformats.org/officeDocument/2006/relationships/image"/><Relationship Id="rId14" Target="../media/image299.png" Type="http://schemas.openxmlformats.org/officeDocument/2006/relationships/image"/><Relationship Id="rId15" Target="../media/image300.png" Type="http://schemas.openxmlformats.org/officeDocument/2006/relationships/image"/><Relationship Id="rId16" Target="../media/image301.png" Type="http://schemas.openxmlformats.org/officeDocument/2006/relationships/image"/><Relationship Id="rId17" Target="../media/image302.png" Type="http://schemas.openxmlformats.org/officeDocument/2006/relationships/image"/><Relationship Id="rId18" Target="../media/image33.png" Type="http://schemas.openxmlformats.org/officeDocument/2006/relationships/image"/><Relationship Id="rId19" Target="../media/image34.png" Type="http://schemas.openxmlformats.org/officeDocument/2006/relationships/image"/><Relationship Id="rId2" Target="../media/image1.png" Type="http://schemas.openxmlformats.org/officeDocument/2006/relationships/image"/><Relationship Id="rId20" Target="../media/image303.png" Type="http://schemas.openxmlformats.org/officeDocument/2006/relationships/image"/><Relationship Id="rId21" Target="../media/image295.png" Type="http://schemas.openxmlformats.org/officeDocument/2006/relationships/image"/><Relationship Id="rId22" Target="../media/image290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291.png" Type="http://schemas.openxmlformats.org/officeDocument/2006/relationships/image"/><Relationship Id="rId8" Target="../media/image292.png" Type="http://schemas.openxmlformats.org/officeDocument/2006/relationships/image"/><Relationship Id="rId9" Target="../media/image29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5.png" Type="http://schemas.openxmlformats.org/officeDocument/2006/relationships/image"/><Relationship Id="rId11" Target="../media/image306.png" Type="http://schemas.openxmlformats.org/officeDocument/2006/relationships/image"/><Relationship Id="rId12" Target="../media/image290.png" Type="http://schemas.openxmlformats.org/officeDocument/2006/relationships/image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04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0.png" Type="http://schemas.openxmlformats.org/officeDocument/2006/relationships/image"/><Relationship Id="rId11" Target="../media/image311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312.png" Type="http://schemas.openxmlformats.org/officeDocument/2006/relationships/image"/><Relationship Id="rId15" Target="../media/image313.png" Type="http://schemas.openxmlformats.org/officeDocument/2006/relationships/image"/><Relationship Id="rId16" Target="../media/image290.png" Type="http://schemas.openxmlformats.org/officeDocument/2006/relationships/image"/><Relationship Id="rId17" Target="../media/image314.png" Type="http://schemas.openxmlformats.org/officeDocument/2006/relationships/image"/><Relationship Id="rId18" Target="../media/image315.png" Type="http://schemas.openxmlformats.org/officeDocument/2006/relationships/image"/><Relationship Id="rId19" Target="../media/image316.png" Type="http://schemas.openxmlformats.org/officeDocument/2006/relationships/image"/><Relationship Id="rId2" Target="../media/image1.png" Type="http://schemas.openxmlformats.org/officeDocument/2006/relationships/image"/><Relationship Id="rId20" Target="../media/image317.png" Type="http://schemas.openxmlformats.org/officeDocument/2006/relationships/image"/><Relationship Id="rId21" Target="../media/image318.png" Type="http://schemas.openxmlformats.org/officeDocument/2006/relationships/image"/><Relationship Id="rId22" Target="../media/image319.png" Type="http://schemas.openxmlformats.org/officeDocument/2006/relationships/image"/><Relationship Id="rId23" Target="../media/image320.png" Type="http://schemas.openxmlformats.org/officeDocument/2006/relationships/image"/><Relationship Id="rId24" Target="../media/image321.png" Type="http://schemas.openxmlformats.org/officeDocument/2006/relationships/image"/><Relationship Id="rId25" Target="../media/image322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07.png" Type="http://schemas.openxmlformats.org/officeDocument/2006/relationships/image"/><Relationship Id="rId8" Target="../media/image308.png" Type="http://schemas.openxmlformats.org/officeDocument/2006/relationships/image"/><Relationship Id="rId9" Target="../media/image309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3.png" Type="http://schemas.openxmlformats.org/officeDocument/2006/relationships/image"/><Relationship Id="rId11" Target="../media/image324.png" Type="http://schemas.openxmlformats.org/officeDocument/2006/relationships/image"/><Relationship Id="rId12" Target="../media/image325.png" Type="http://schemas.openxmlformats.org/officeDocument/2006/relationships/image"/><Relationship Id="rId13" Target="../media/image326.png" Type="http://schemas.openxmlformats.org/officeDocument/2006/relationships/image"/><Relationship Id="rId14" Target="../media/image318.png" Type="http://schemas.openxmlformats.org/officeDocument/2006/relationships/image"/><Relationship Id="rId15" Target="../media/image314.png" Type="http://schemas.openxmlformats.org/officeDocument/2006/relationships/image"/><Relationship Id="rId16" Target="../media/image315.png" Type="http://schemas.openxmlformats.org/officeDocument/2006/relationships/image"/><Relationship Id="rId17" Target="../media/image316.png" Type="http://schemas.openxmlformats.org/officeDocument/2006/relationships/image"/><Relationship Id="rId18" Target="../media/image317.png" Type="http://schemas.openxmlformats.org/officeDocument/2006/relationships/image"/><Relationship Id="rId19" Target="../media/image310.png" Type="http://schemas.openxmlformats.org/officeDocument/2006/relationships/image"/><Relationship Id="rId2" Target="../media/image1.png" Type="http://schemas.openxmlformats.org/officeDocument/2006/relationships/image"/><Relationship Id="rId20" Target="../media/image311.png" Type="http://schemas.openxmlformats.org/officeDocument/2006/relationships/image"/><Relationship Id="rId21" Target="../media/image327.png" Type="http://schemas.openxmlformats.org/officeDocument/2006/relationships/image"/><Relationship Id="rId22" Target="../media/image33.png" Type="http://schemas.openxmlformats.org/officeDocument/2006/relationships/image"/><Relationship Id="rId23" Target="../media/image34.png" Type="http://schemas.openxmlformats.org/officeDocument/2006/relationships/image"/><Relationship Id="rId24" Target="../media/image312.png" Type="http://schemas.openxmlformats.org/officeDocument/2006/relationships/image"/><Relationship Id="rId25" Target="../media/image328.png" Type="http://schemas.openxmlformats.org/officeDocument/2006/relationships/image"/><Relationship Id="rId26" Target="../media/image329.png" Type="http://schemas.openxmlformats.org/officeDocument/2006/relationships/image"/><Relationship Id="rId27" Target="../media/image330.png" Type="http://schemas.openxmlformats.org/officeDocument/2006/relationships/image"/><Relationship Id="rId28" Target="../media/image319.png" Type="http://schemas.openxmlformats.org/officeDocument/2006/relationships/image"/><Relationship Id="rId29" Target="../media/image320.png" Type="http://schemas.openxmlformats.org/officeDocument/2006/relationships/image"/><Relationship Id="rId3" Target="../media/image29.png" Type="http://schemas.openxmlformats.org/officeDocument/2006/relationships/image"/><Relationship Id="rId30" Target="../media/image321.png" Type="http://schemas.openxmlformats.org/officeDocument/2006/relationships/image"/><Relationship Id="rId31" Target="../media/image331.png" Type="http://schemas.openxmlformats.org/officeDocument/2006/relationships/image"/><Relationship Id="rId32" Target="../media/image332.png" Type="http://schemas.openxmlformats.org/officeDocument/2006/relationships/image"/><Relationship Id="rId33" Target="../media/image290.png" Type="http://schemas.openxmlformats.org/officeDocument/2006/relationships/image"/><Relationship Id="rId34" Target="../media/image333.png" Type="http://schemas.openxmlformats.org/officeDocument/2006/relationships/image"/><Relationship Id="rId35" Target="../media/image313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07.png" Type="http://schemas.openxmlformats.org/officeDocument/2006/relationships/image"/><Relationship Id="rId8" Target="../media/image308.png" Type="http://schemas.openxmlformats.org/officeDocument/2006/relationships/image"/><Relationship Id="rId9" Target="../media/image309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335.png" Type="http://schemas.openxmlformats.org/officeDocument/2006/relationships/image"/><Relationship Id="rId12" Target="../media/image336.png" Type="http://schemas.openxmlformats.org/officeDocument/2006/relationships/image"/><Relationship Id="rId13" Target="../media/image337.png" Type="http://schemas.openxmlformats.org/officeDocument/2006/relationships/image"/><Relationship Id="rId14" Target="../media/image338.png" Type="http://schemas.openxmlformats.org/officeDocument/2006/relationships/image"/><Relationship Id="rId15" Target="../media/image339.png" Type="http://schemas.openxmlformats.org/officeDocument/2006/relationships/image"/><Relationship Id="rId16" Target="../media/image340.png" Type="http://schemas.openxmlformats.org/officeDocument/2006/relationships/image"/><Relationship Id="rId17" Target="../media/image341.png" Type="http://schemas.openxmlformats.org/officeDocument/2006/relationships/image"/><Relationship Id="rId18" Target="../media/image342.png" Type="http://schemas.openxmlformats.org/officeDocument/2006/relationships/image"/><Relationship Id="rId19" Target="../media/image343.png" Type="http://schemas.openxmlformats.org/officeDocument/2006/relationships/image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34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6.png" Type="http://schemas.openxmlformats.org/officeDocument/2006/relationships/image"/><Relationship Id="rId11" Target="../media/image339.png" Type="http://schemas.openxmlformats.org/officeDocument/2006/relationships/image"/><Relationship Id="rId12" Target="../media/image341.png" Type="http://schemas.openxmlformats.org/officeDocument/2006/relationships/image"/><Relationship Id="rId13" Target="../media/image334.png" Type="http://schemas.openxmlformats.org/officeDocument/2006/relationships/image"/><Relationship Id="rId14" Target="../media/image340.png" Type="http://schemas.openxmlformats.org/officeDocument/2006/relationships/image"/><Relationship Id="rId15" Target="../media/image52.png" Type="http://schemas.openxmlformats.org/officeDocument/2006/relationships/image"/><Relationship Id="rId16" Target="../media/image337.png" Type="http://schemas.openxmlformats.org/officeDocument/2006/relationships/image"/><Relationship Id="rId17" Target="../media/image338.png" Type="http://schemas.openxmlformats.org/officeDocument/2006/relationships/image"/><Relationship Id="rId18" Target="../media/image344.png" Type="http://schemas.openxmlformats.org/officeDocument/2006/relationships/image"/><Relationship Id="rId19" Target="../media/image342.png" Type="http://schemas.openxmlformats.org/officeDocument/2006/relationships/image"/><Relationship Id="rId2" Target="../media/image28.png" Type="http://schemas.openxmlformats.org/officeDocument/2006/relationships/image"/><Relationship Id="rId20" Target="../media/image343.png" Type="http://schemas.openxmlformats.org/officeDocument/2006/relationships/image"/><Relationship Id="rId21" Target="../media/image345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35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9.png" Type="http://schemas.openxmlformats.org/officeDocument/2006/relationships/image"/><Relationship Id="rId11" Target="../media/image340.png" Type="http://schemas.openxmlformats.org/officeDocument/2006/relationships/image"/><Relationship Id="rId12" Target="../media/image341.png" Type="http://schemas.openxmlformats.org/officeDocument/2006/relationships/image"/><Relationship Id="rId13" Target="../media/image344.png" Type="http://schemas.openxmlformats.org/officeDocument/2006/relationships/image"/><Relationship Id="rId14" Target="../media/image33.png" Type="http://schemas.openxmlformats.org/officeDocument/2006/relationships/image"/><Relationship Id="rId15" Target="../media/image34.png" Type="http://schemas.openxmlformats.org/officeDocument/2006/relationships/image"/><Relationship Id="rId16" Target="../media/image52.png" Type="http://schemas.openxmlformats.org/officeDocument/2006/relationships/image"/><Relationship Id="rId17" Target="../media/image337.png" Type="http://schemas.openxmlformats.org/officeDocument/2006/relationships/image"/><Relationship Id="rId18" Target="../media/image338.png" Type="http://schemas.openxmlformats.org/officeDocument/2006/relationships/image"/><Relationship Id="rId19" Target="../media/image346.png" Type="http://schemas.openxmlformats.org/officeDocument/2006/relationships/image"/><Relationship Id="rId2" Target="../media/image28.png" Type="http://schemas.openxmlformats.org/officeDocument/2006/relationships/image"/><Relationship Id="rId20" Target="../media/image342.png" Type="http://schemas.openxmlformats.org/officeDocument/2006/relationships/image"/><Relationship Id="rId21" Target="../media/image343.png" Type="http://schemas.openxmlformats.org/officeDocument/2006/relationships/image"/><Relationship Id="rId22" Target="../media/image345.png" Type="http://schemas.openxmlformats.org/officeDocument/2006/relationships/image"/><Relationship Id="rId23" Target="../media/image347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4.png" Type="http://schemas.openxmlformats.org/officeDocument/2006/relationships/image"/><Relationship Id="rId8" Target="../media/image335.png" Type="http://schemas.openxmlformats.org/officeDocument/2006/relationships/image"/><Relationship Id="rId9" Target="../media/image336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6.png" Type="http://schemas.openxmlformats.org/officeDocument/2006/relationships/image"/><Relationship Id="rId11" Target="../media/image339.png" Type="http://schemas.openxmlformats.org/officeDocument/2006/relationships/image"/><Relationship Id="rId12" Target="../media/image340.png" Type="http://schemas.openxmlformats.org/officeDocument/2006/relationships/image"/><Relationship Id="rId13" Target="../media/image341.png" Type="http://schemas.openxmlformats.org/officeDocument/2006/relationships/image"/><Relationship Id="rId14" Target="../media/image344.png" Type="http://schemas.openxmlformats.org/officeDocument/2006/relationships/image"/><Relationship Id="rId15" Target="../media/image346.png" Type="http://schemas.openxmlformats.org/officeDocument/2006/relationships/image"/><Relationship Id="rId16" Target="../media/image334.png" Type="http://schemas.openxmlformats.org/officeDocument/2006/relationships/image"/><Relationship Id="rId17" Target="../media/image52.png" Type="http://schemas.openxmlformats.org/officeDocument/2006/relationships/image"/><Relationship Id="rId18" Target="../media/image337.png" Type="http://schemas.openxmlformats.org/officeDocument/2006/relationships/image"/><Relationship Id="rId19" Target="../media/image338.png" Type="http://schemas.openxmlformats.org/officeDocument/2006/relationships/image"/><Relationship Id="rId2" Target="../media/image28.png" Type="http://schemas.openxmlformats.org/officeDocument/2006/relationships/image"/><Relationship Id="rId20" Target="../media/image348.png" Type="http://schemas.openxmlformats.org/officeDocument/2006/relationships/image"/><Relationship Id="rId21" Target="../media/image342.png" Type="http://schemas.openxmlformats.org/officeDocument/2006/relationships/image"/><Relationship Id="rId22" Target="../media/image343.png" Type="http://schemas.openxmlformats.org/officeDocument/2006/relationships/image"/><Relationship Id="rId23" Target="../media/image345.png" Type="http://schemas.openxmlformats.org/officeDocument/2006/relationships/image"/><Relationship Id="rId24" Target="../media/image347.png" Type="http://schemas.openxmlformats.org/officeDocument/2006/relationships/image"/><Relationship Id="rId25" Target="../media/image349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35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6.png" Type="http://schemas.openxmlformats.org/officeDocument/2006/relationships/image"/><Relationship Id="rId11" Target="../media/image337.png" Type="http://schemas.openxmlformats.org/officeDocument/2006/relationships/image"/><Relationship Id="rId12" Target="../media/image338.png" Type="http://schemas.openxmlformats.org/officeDocument/2006/relationships/image"/><Relationship Id="rId13" Target="../media/image339.png" Type="http://schemas.openxmlformats.org/officeDocument/2006/relationships/image"/><Relationship Id="rId14" Target="../media/image340.png" Type="http://schemas.openxmlformats.org/officeDocument/2006/relationships/image"/><Relationship Id="rId15" Target="../media/image350.png" Type="http://schemas.openxmlformats.org/officeDocument/2006/relationships/image"/><Relationship Id="rId16" Target="../media/image341.png" Type="http://schemas.openxmlformats.org/officeDocument/2006/relationships/image"/><Relationship Id="rId17" Target="../media/image344.png" Type="http://schemas.openxmlformats.org/officeDocument/2006/relationships/image"/><Relationship Id="rId18" Target="../media/image346.png" Type="http://schemas.openxmlformats.org/officeDocument/2006/relationships/image"/><Relationship Id="rId19" Target="../media/image348.png" Type="http://schemas.openxmlformats.org/officeDocument/2006/relationships/image"/><Relationship Id="rId2" Target="../media/image28.png" Type="http://schemas.openxmlformats.org/officeDocument/2006/relationships/image"/><Relationship Id="rId20" Target="../media/image342.png" Type="http://schemas.openxmlformats.org/officeDocument/2006/relationships/image"/><Relationship Id="rId21" Target="../media/image351.png" Type="http://schemas.openxmlformats.org/officeDocument/2006/relationships/image"/><Relationship Id="rId22" Target="../media/image334.png" Type="http://schemas.openxmlformats.org/officeDocument/2006/relationships/image"/><Relationship Id="rId23" Target="../media/image343.png" Type="http://schemas.openxmlformats.org/officeDocument/2006/relationships/image"/><Relationship Id="rId24" Target="../media/image347.png" Type="http://schemas.openxmlformats.org/officeDocument/2006/relationships/image"/><Relationship Id="rId25" Target="../media/image345.png" Type="http://schemas.openxmlformats.org/officeDocument/2006/relationships/image"/><Relationship Id="rId26" Target="../media/image349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35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3.png" Type="http://schemas.openxmlformats.org/officeDocument/2006/relationships/image"/><Relationship Id="rId11" Target="../media/image354.png" Type="http://schemas.openxmlformats.org/officeDocument/2006/relationships/image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15" Target="../media/image45.png" Type="http://schemas.openxmlformats.org/officeDocument/2006/relationships/image"/><Relationship Id="rId16" Target="../media/image47.png" Type="http://schemas.openxmlformats.org/officeDocument/2006/relationships/image"/><Relationship Id="rId17" Target="../media/image44.png" Type="http://schemas.openxmlformats.org/officeDocument/2006/relationships/image"/><Relationship Id="rId18" Target="../media/image48.png" Type="http://schemas.openxmlformats.org/officeDocument/2006/relationships/image"/><Relationship Id="rId19" Target="../media/image46.png" Type="http://schemas.openxmlformats.org/officeDocument/2006/relationships/image"/><Relationship Id="rId2" Target="../media/image28.png" Type="http://schemas.openxmlformats.org/officeDocument/2006/relationships/image"/><Relationship Id="rId20" Target="../media/image49.png" Type="http://schemas.openxmlformats.org/officeDocument/2006/relationships/image"/><Relationship Id="rId21" Target="../media/image51.png" Type="http://schemas.openxmlformats.org/officeDocument/2006/relationships/image"/><Relationship Id="rId22" Target="../media/image52.png" Type="http://schemas.openxmlformats.org/officeDocument/2006/relationships/image"/><Relationship Id="rId23" Target="../media/image61.png" Type="http://schemas.openxmlformats.org/officeDocument/2006/relationships/image"/><Relationship Id="rId24" Target="../media/image62.png" Type="http://schemas.openxmlformats.org/officeDocument/2006/relationships/image"/><Relationship Id="rId25" Target="../media/image63.png" Type="http://schemas.openxmlformats.org/officeDocument/2006/relationships/image"/><Relationship Id="rId26" Target="../media/image64.png" Type="http://schemas.openxmlformats.org/officeDocument/2006/relationships/image"/><Relationship Id="rId27" Target="../media/image65.png" Type="http://schemas.openxmlformats.org/officeDocument/2006/relationships/image"/><Relationship Id="rId28" Target="../media/image66.png" Type="http://schemas.openxmlformats.org/officeDocument/2006/relationships/image"/><Relationship Id="rId29" Target="../media/image67.png" Type="http://schemas.openxmlformats.org/officeDocument/2006/relationships/image"/><Relationship Id="rId3" Target="../media/image29.png" Type="http://schemas.openxmlformats.org/officeDocument/2006/relationships/image"/><Relationship Id="rId30" Target="../media/image68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6.png" Type="http://schemas.openxmlformats.org/officeDocument/2006/relationships/image"/><Relationship Id="rId11" Target="../media/image357.png" Type="http://schemas.openxmlformats.org/officeDocument/2006/relationships/image"/><Relationship Id="rId12" Target="../media/image358.png" Type="http://schemas.openxmlformats.org/officeDocument/2006/relationships/image"/><Relationship Id="rId13" Target="../media/image359.png" Type="http://schemas.openxmlformats.org/officeDocument/2006/relationships/image"/><Relationship Id="rId14" Target="../media/image360.png" Type="http://schemas.openxmlformats.org/officeDocument/2006/relationships/image"/><Relationship Id="rId15" Target="../media/image361.png" Type="http://schemas.openxmlformats.org/officeDocument/2006/relationships/image"/><Relationship Id="rId16" Target="../media/image362.png" Type="http://schemas.openxmlformats.org/officeDocument/2006/relationships/image"/><Relationship Id="rId17" Target="../media/image363.png" Type="http://schemas.openxmlformats.org/officeDocument/2006/relationships/image"/><Relationship Id="rId18" Target="../media/image364.png" Type="http://schemas.openxmlformats.org/officeDocument/2006/relationships/image"/><Relationship Id="rId19" Target="../media/image365.png" Type="http://schemas.openxmlformats.org/officeDocument/2006/relationships/image"/><Relationship Id="rId2" Target="../media/image28.png" Type="http://schemas.openxmlformats.org/officeDocument/2006/relationships/image"/><Relationship Id="rId20" Target="../media/image366.png" Type="http://schemas.openxmlformats.org/officeDocument/2006/relationships/image"/><Relationship Id="rId21" Target="../media/image367.png" Type="http://schemas.openxmlformats.org/officeDocument/2006/relationships/image"/><Relationship Id="rId22" Target="../media/image368.png" Type="http://schemas.openxmlformats.org/officeDocument/2006/relationships/image"/><Relationship Id="rId23" Target="../media/image369.png" Type="http://schemas.openxmlformats.org/officeDocument/2006/relationships/image"/><Relationship Id="rId24" Target="../media/image370.png" Type="http://schemas.openxmlformats.org/officeDocument/2006/relationships/image"/><Relationship Id="rId25" Target="../media/image371.png" Type="http://schemas.openxmlformats.org/officeDocument/2006/relationships/image"/><Relationship Id="rId26" Target="../media/image372.png" Type="http://schemas.openxmlformats.org/officeDocument/2006/relationships/image"/><Relationship Id="rId27" Target="../media/image373.png" Type="http://schemas.openxmlformats.org/officeDocument/2006/relationships/image"/><Relationship Id="rId28" Target="../media/image374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png" Type="http://schemas.openxmlformats.org/officeDocument/2006/relationships/image"/><Relationship Id="rId14" Target="../media/image40.png" Type="http://schemas.openxmlformats.org/officeDocument/2006/relationships/image"/><Relationship Id="rId15" Target="../media/image42.png" Type="http://schemas.openxmlformats.org/officeDocument/2006/relationships/image"/><Relationship Id="rId16" Target="../media/image45.png" Type="http://schemas.openxmlformats.org/officeDocument/2006/relationships/image"/><Relationship Id="rId17" Target="../media/image44.png" Type="http://schemas.openxmlformats.org/officeDocument/2006/relationships/image"/><Relationship Id="rId18" Target="../media/image48.png" Type="http://schemas.openxmlformats.org/officeDocument/2006/relationships/image"/><Relationship Id="rId19" Target="../media/image41.png" Type="http://schemas.openxmlformats.org/officeDocument/2006/relationships/image"/><Relationship Id="rId2" Target="../media/image28.png" Type="http://schemas.openxmlformats.org/officeDocument/2006/relationships/image"/><Relationship Id="rId20" Target="../media/image43.png" Type="http://schemas.openxmlformats.org/officeDocument/2006/relationships/image"/><Relationship Id="rId21" Target="../media/image69.png" Type="http://schemas.openxmlformats.org/officeDocument/2006/relationships/image"/><Relationship Id="rId22" Target="../media/image52.png" Type="http://schemas.openxmlformats.org/officeDocument/2006/relationships/image"/><Relationship Id="rId23" Target="../media/image70.png" Type="http://schemas.openxmlformats.org/officeDocument/2006/relationships/image"/><Relationship Id="rId24" Target="../media/image71.png" Type="http://schemas.openxmlformats.org/officeDocument/2006/relationships/image"/><Relationship Id="rId25" Target="../media/image72.png" Type="http://schemas.openxmlformats.org/officeDocument/2006/relationships/image"/><Relationship Id="rId26" Target="../media/image73.png" Type="http://schemas.openxmlformats.org/officeDocument/2006/relationships/image"/><Relationship Id="rId27" Target="../media/image74.png" Type="http://schemas.openxmlformats.org/officeDocument/2006/relationships/image"/><Relationship Id="rId28" Target="../media/image75.png" Type="http://schemas.openxmlformats.org/officeDocument/2006/relationships/image"/><Relationship Id="rId29" Target="../media/image76.png" Type="http://schemas.openxmlformats.org/officeDocument/2006/relationships/image"/><Relationship Id="rId3" Target="../media/image29.png" Type="http://schemas.openxmlformats.org/officeDocument/2006/relationships/image"/><Relationship Id="rId30" Target="../media/image77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14" Target="../media/image41.png" Type="http://schemas.openxmlformats.org/officeDocument/2006/relationships/image"/><Relationship Id="rId15" Target="../media/image42.png" Type="http://schemas.openxmlformats.org/officeDocument/2006/relationships/image"/><Relationship Id="rId16" Target="../media/image43.png" Type="http://schemas.openxmlformats.org/officeDocument/2006/relationships/image"/><Relationship Id="rId17" Target="../media/image44.png" Type="http://schemas.openxmlformats.org/officeDocument/2006/relationships/image"/><Relationship Id="rId18" Target="../media/image45.png" Type="http://schemas.openxmlformats.org/officeDocument/2006/relationships/image"/><Relationship Id="rId19" Target="../media/image46.png" Type="http://schemas.openxmlformats.org/officeDocument/2006/relationships/image"/><Relationship Id="rId2" Target="../media/image28.png" Type="http://schemas.openxmlformats.org/officeDocument/2006/relationships/image"/><Relationship Id="rId20" Target="../media/image47.png" Type="http://schemas.openxmlformats.org/officeDocument/2006/relationships/image"/><Relationship Id="rId21" Target="../media/image48.png" Type="http://schemas.openxmlformats.org/officeDocument/2006/relationships/image"/><Relationship Id="rId22" Target="../media/image49.png" Type="http://schemas.openxmlformats.org/officeDocument/2006/relationships/image"/><Relationship Id="rId23" Target="../media/image78.png" Type="http://schemas.openxmlformats.org/officeDocument/2006/relationships/image"/><Relationship Id="rId24" Target="../media/image79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png" Type="http://schemas.openxmlformats.org/officeDocument/2006/relationships/image"/><Relationship Id="rId12" Target="../media/image83.png" Type="http://schemas.openxmlformats.org/officeDocument/2006/relationships/image"/><Relationship Id="rId13" Target="../media/image84.png" Type="http://schemas.openxmlformats.org/officeDocument/2006/relationships/image"/><Relationship Id="rId14" Target="../media/image85.png" Type="http://schemas.openxmlformats.org/officeDocument/2006/relationships/image"/><Relationship Id="rId15" Target="../media/image86.png" Type="http://schemas.openxmlformats.org/officeDocument/2006/relationships/image"/><Relationship Id="rId16" Target="../media/image87.png" Type="http://schemas.openxmlformats.org/officeDocument/2006/relationships/image"/><Relationship Id="rId17" Target="../media/image88.png" Type="http://schemas.openxmlformats.org/officeDocument/2006/relationships/image"/><Relationship Id="rId18" Target="../media/image89.png" Type="http://schemas.openxmlformats.org/officeDocument/2006/relationships/image"/><Relationship Id="rId19" Target="../media/image90.png" Type="http://schemas.openxmlformats.org/officeDocument/2006/relationships/image"/><Relationship Id="rId2" Target="../media/image28.png" Type="http://schemas.openxmlformats.org/officeDocument/2006/relationships/image"/><Relationship Id="rId20" Target="../media/image9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3.png" Type="http://schemas.openxmlformats.org/officeDocument/2006/relationships/image"/><Relationship Id="rId11" Target="../media/image94.png" Type="http://schemas.openxmlformats.org/officeDocument/2006/relationships/image"/><Relationship Id="rId12" Target="../media/image95.png" Type="http://schemas.openxmlformats.org/officeDocument/2006/relationships/image"/><Relationship Id="rId13" Target="../media/image96.png" Type="http://schemas.openxmlformats.org/officeDocument/2006/relationships/image"/><Relationship Id="rId14" Target="../media/image97.png" Type="http://schemas.openxmlformats.org/officeDocument/2006/relationships/image"/><Relationship Id="rId15" Target="../media/image98.png" Type="http://schemas.openxmlformats.org/officeDocument/2006/relationships/image"/><Relationship Id="rId16" Target="../media/image99.png" Type="http://schemas.openxmlformats.org/officeDocument/2006/relationships/image"/><Relationship Id="rId17" Target="../media/image100.png" Type="http://schemas.openxmlformats.org/officeDocument/2006/relationships/image"/><Relationship Id="rId18" Target="../media/image101.png" Type="http://schemas.openxmlformats.org/officeDocument/2006/relationships/image"/><Relationship Id="rId19" Target="../media/image102.png" Type="http://schemas.openxmlformats.org/officeDocument/2006/relationships/image"/><Relationship Id="rId2" Target="../media/image28.png" Type="http://schemas.openxmlformats.org/officeDocument/2006/relationships/image"/><Relationship Id="rId20" Target="../media/image103.png" Type="http://schemas.openxmlformats.org/officeDocument/2006/relationships/image"/><Relationship Id="rId21" Target="../media/image104.png" Type="http://schemas.openxmlformats.org/officeDocument/2006/relationships/image"/><Relationship Id="rId22" Target="../media/image105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9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692900" y="-2667000"/>
            <a:ext cx="31661100" cy="1596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1900" y="1320800"/>
            <a:ext cx="15836900" cy="7975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134100" y="-1257300"/>
            <a:ext cx="30543500" cy="13766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11300" y="2184400"/>
            <a:ext cx="15278100" cy="6883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1485900"/>
            <a:ext cx="609600" cy="60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8300" y="1638300"/>
            <a:ext cx="304800" cy="304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485900"/>
            <a:ext cx="609600" cy="609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44900" y="1638300"/>
            <a:ext cx="304800" cy="304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3022600" y="6299200"/>
            <a:ext cx="24345900" cy="1752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060700" y="6731000"/>
            <a:ext cx="12166600" cy="876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62100" y="6654800"/>
            <a:ext cx="12306300" cy="1244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49400" y="2692400"/>
            <a:ext cx="13665200" cy="4394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2500" y="4635500"/>
            <a:ext cx="6172200" cy="4267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998200" y="4635500"/>
            <a:ext cx="6172200" cy="4267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261100" y="3009900"/>
            <a:ext cx="5410200" cy="4648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81100" y="1803400"/>
            <a:ext cx="1651000" cy="1397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130800" y="1854200"/>
            <a:ext cx="8356600" cy="1384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442200" y="4495800"/>
            <a:ext cx="3149600" cy="1384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628900" y="5384800"/>
            <a:ext cx="3759200" cy="1625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607800" y="5410200"/>
            <a:ext cx="4191000" cy="1625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89000" y="8839200"/>
            <a:ext cx="27813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2800" y="2451100"/>
            <a:ext cx="2921000" cy="7112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953000" y="2959100"/>
            <a:ext cx="7747000" cy="4762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652500" y="3149600"/>
            <a:ext cx="3086100" cy="5461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81100" y="1803400"/>
            <a:ext cx="1587500" cy="1397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01700" y="3035300"/>
            <a:ext cx="3187700" cy="264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2146300" y="5676900"/>
            <a:ext cx="7543800" cy="2336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411200" y="4178300"/>
            <a:ext cx="3606800" cy="3937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007100" y="7886700"/>
            <a:ext cx="581660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854700" y="2171700"/>
            <a:ext cx="8128000" cy="2451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1663700" y="3746500"/>
            <a:ext cx="14808200" cy="2692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44700" y="4419600"/>
            <a:ext cx="7404100" cy="1346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08100" y="4724400"/>
            <a:ext cx="8064500" cy="863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1676400" y="5245100"/>
            <a:ext cx="14808200" cy="2692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32000" y="5918200"/>
            <a:ext cx="7404100" cy="134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95400" y="6223000"/>
            <a:ext cx="8089900" cy="8636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1676400" y="6769100"/>
            <a:ext cx="14808200" cy="2692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32000" y="7442200"/>
            <a:ext cx="7404100" cy="1346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90700" y="7734300"/>
            <a:ext cx="7632700" cy="876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81100" y="1803400"/>
            <a:ext cx="12954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854700" y="2171700"/>
            <a:ext cx="8128000" cy="2451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1676400" y="5245100"/>
            <a:ext cx="14808200" cy="2692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32000" y="5918200"/>
            <a:ext cx="7404100" cy="1346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95400" y="6223000"/>
            <a:ext cx="8089900" cy="863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1676400" y="6769100"/>
            <a:ext cx="14808200" cy="2692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32000" y="7442200"/>
            <a:ext cx="7404100" cy="134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90700" y="7734300"/>
            <a:ext cx="7632700" cy="876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81100" y="1803400"/>
            <a:ext cx="1295400" cy="1397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965200" y="-546100"/>
            <a:ext cx="20599400" cy="115824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118600" y="5080000"/>
            <a:ext cx="1371600" cy="254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1663700" y="3746500"/>
            <a:ext cx="14808200" cy="2692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44700" y="4419600"/>
            <a:ext cx="7404100" cy="1346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08100" y="4724400"/>
            <a:ext cx="8064500" cy="8636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454900" y="3746500"/>
            <a:ext cx="11747500" cy="2692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388600" y="4419600"/>
            <a:ext cx="5880100" cy="1346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769600" y="4457700"/>
            <a:ext cx="50292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854700" y="2171700"/>
            <a:ext cx="8128000" cy="2451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118600" y="5080000"/>
            <a:ext cx="1371600" cy="254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663700" y="3746500"/>
            <a:ext cx="14808200" cy="2692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044700" y="4419600"/>
            <a:ext cx="7404100" cy="1346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08100" y="4724400"/>
            <a:ext cx="8064500" cy="8636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676400" y="6769100"/>
            <a:ext cx="14808200" cy="2692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032000" y="7442200"/>
            <a:ext cx="7404100" cy="1346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90700" y="7734300"/>
            <a:ext cx="7632700" cy="876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81100" y="1803400"/>
            <a:ext cx="1295400" cy="13970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454900" y="3746500"/>
            <a:ext cx="11747500" cy="2692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388600" y="4419600"/>
            <a:ext cx="5880100" cy="1346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769600" y="4457700"/>
            <a:ext cx="5029200" cy="1397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-1409700" y="-647700"/>
            <a:ext cx="20599400" cy="115824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105900" y="6591300"/>
            <a:ext cx="1371600" cy="254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676400" y="5245100"/>
            <a:ext cx="14808200" cy="26924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032000" y="5918200"/>
            <a:ext cx="7404100" cy="13462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95400" y="6223000"/>
            <a:ext cx="8089900" cy="8636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429500" y="5245100"/>
            <a:ext cx="11772900" cy="26924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375900" y="5918200"/>
            <a:ext cx="5892800" cy="1346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820400" y="5956300"/>
            <a:ext cx="49276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854700" y="2171700"/>
            <a:ext cx="8128000" cy="2451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1663700" y="3746500"/>
            <a:ext cx="14808200" cy="2692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44700" y="4419600"/>
            <a:ext cx="7404100" cy="1346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08100" y="4724400"/>
            <a:ext cx="8064500" cy="863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1676400" y="5245100"/>
            <a:ext cx="14808200" cy="2692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32000" y="5918200"/>
            <a:ext cx="7404100" cy="1346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95400" y="6223000"/>
            <a:ext cx="8089900" cy="863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81100" y="1803400"/>
            <a:ext cx="1295400" cy="13970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454900" y="3746500"/>
            <a:ext cx="11747500" cy="2692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388600" y="4419600"/>
            <a:ext cx="5880100" cy="13462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118600" y="5080000"/>
            <a:ext cx="1371600" cy="254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429500" y="5245100"/>
            <a:ext cx="11772900" cy="2692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375900" y="5918200"/>
            <a:ext cx="5892800" cy="1346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105900" y="6591300"/>
            <a:ext cx="1371600" cy="25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820400" y="5956300"/>
            <a:ext cx="4927600" cy="1397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769600" y="4457700"/>
            <a:ext cx="5029200" cy="13970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-1155700" y="-622300"/>
            <a:ext cx="20599400" cy="115824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429500" y="6769100"/>
            <a:ext cx="11772900" cy="26924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375900" y="7442200"/>
            <a:ext cx="5892800" cy="13462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105900" y="8102600"/>
            <a:ext cx="1371600" cy="254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1676400" y="6769100"/>
            <a:ext cx="14808200" cy="26924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032000" y="7442200"/>
            <a:ext cx="7404100" cy="13462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515600" y="7480300"/>
            <a:ext cx="5270500" cy="13970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90700" y="7734300"/>
            <a:ext cx="76327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463800" y="-1981200"/>
            <a:ext cx="24079200" cy="15049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795000" y="3759200"/>
            <a:ext cx="736600" cy="6223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54100" y="8267700"/>
            <a:ext cx="736600" cy="6223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795000" y="5232400"/>
            <a:ext cx="736600" cy="6223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54100" y="5232400"/>
            <a:ext cx="736600" cy="6223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54100" y="6705600"/>
            <a:ext cx="736600" cy="6223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54100" y="3759200"/>
            <a:ext cx="736600" cy="622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759700" y="5295900"/>
            <a:ext cx="495300" cy="495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09300" y="6769100"/>
            <a:ext cx="495300" cy="495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47400" y="8331200"/>
            <a:ext cx="495300" cy="495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759700" y="6769100"/>
            <a:ext cx="495300" cy="4953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759700" y="8267700"/>
            <a:ext cx="495300" cy="4953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581900" y="3759200"/>
            <a:ext cx="736600" cy="6223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81100" y="1803400"/>
            <a:ext cx="12954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387600" y="5143500"/>
            <a:ext cx="1765300" cy="1765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" y="1803400"/>
            <a:ext cx="1943100" cy="1397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73200" y="6743700"/>
            <a:ext cx="3175000" cy="927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287500" y="5130800"/>
            <a:ext cx="1765300" cy="1765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197100" y="3098800"/>
            <a:ext cx="2133600" cy="952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373100" y="6718300"/>
            <a:ext cx="3175000" cy="927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11300" y="3213100"/>
            <a:ext cx="3124200" cy="889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092700" y="3098800"/>
            <a:ext cx="2133600" cy="9525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717800" y="4572000"/>
            <a:ext cx="1104900" cy="381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4330700" y="3556000"/>
            <a:ext cx="762000" cy="381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5460000">
            <a:off x="14630400" y="4559300"/>
            <a:ext cx="1104900" cy="38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546600" y="3213100"/>
            <a:ext cx="2984500" cy="889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109700" y="3086100"/>
            <a:ext cx="2133600" cy="952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563600" y="3200400"/>
            <a:ext cx="2933700" cy="889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85500" y="3098800"/>
            <a:ext cx="2133600" cy="9525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10800000">
            <a:off x="13119100" y="3581400"/>
            <a:ext cx="990600" cy="381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629900" y="3009900"/>
            <a:ext cx="2781300" cy="12573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077200" y="3098800"/>
            <a:ext cx="2133600" cy="9525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-10800000">
            <a:off x="7226300" y="3556000"/>
            <a:ext cx="850900" cy="381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683500" y="3009900"/>
            <a:ext cx="2844800" cy="12700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98200" y="5562600"/>
            <a:ext cx="2133600" cy="9525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-5400000">
            <a:off x="11303000" y="4787900"/>
            <a:ext cx="1524000" cy="381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-10800000">
            <a:off x="10210800" y="3556000"/>
            <a:ext cx="774700" cy="381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0591800" y="5676900"/>
            <a:ext cx="2832100" cy="8890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089900" y="5562600"/>
            <a:ext cx="2133600" cy="952500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10800000">
            <a:off x="10223500" y="6019800"/>
            <a:ext cx="774700" cy="381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7683500" y="5676900"/>
            <a:ext cx="2794000" cy="8890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105400" y="5562600"/>
            <a:ext cx="2133600" cy="952500"/>
          </a:xfrm>
          <a:prstGeom prst="rect">
            <a:avLst/>
          </a:prstGeom>
        </p:spPr>
      </p:pic>
      <p:grpSp>
        <p:nvGrpSpPr>
          <p:cNvPr name="Group 51" id="51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52" id="5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10800000">
            <a:off x="7239000" y="6019800"/>
            <a:ext cx="850900" cy="38100"/>
          </a:xfrm>
          <a:prstGeom prst="rect">
            <a:avLst/>
          </a:prstGeom>
        </p:spPr>
      </p:pic>
      <p:grpSp>
        <p:nvGrpSpPr>
          <p:cNvPr name="Group 53" id="53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-10740000">
            <a:off x="4152900" y="6007100"/>
            <a:ext cx="952500" cy="38100"/>
          </a:xfrm>
          <a:prstGeom prst="rect">
            <a:avLst/>
          </a:prstGeom>
        </p:spPr>
      </p:pic>
      <p:grpSp>
        <p:nvGrpSpPr>
          <p:cNvPr name="Group 55" id="5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10740000">
            <a:off x="13119100" y="6007100"/>
            <a:ext cx="1168400" cy="381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4546600" y="5676900"/>
            <a:ext cx="2971800" cy="8890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077200" y="7493000"/>
            <a:ext cx="2133600" cy="952500"/>
          </a:xfrm>
          <a:prstGeom prst="rect">
            <a:avLst/>
          </a:prstGeom>
        </p:spPr>
      </p:pic>
      <p:grpSp>
        <p:nvGrpSpPr>
          <p:cNvPr name="Group 59" id="5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60" id="60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-5400000">
            <a:off x="8648700" y="6985000"/>
            <a:ext cx="990600" cy="38100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62" id="6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-5400000">
            <a:off x="5397500" y="4787900"/>
            <a:ext cx="1524000" cy="381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7874000" y="7620000"/>
            <a:ext cx="2590800" cy="8890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077200" y="4330700"/>
            <a:ext cx="2133600" cy="952500"/>
          </a:xfrm>
          <a:prstGeom prst="rect">
            <a:avLst/>
          </a:prstGeom>
        </p:spPr>
      </p:pic>
      <p:grpSp>
        <p:nvGrpSpPr>
          <p:cNvPr name="Group 65" id="65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66" id="66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-7500000">
            <a:off x="6908800" y="4165600"/>
            <a:ext cx="1498600" cy="38100"/>
          </a:xfrm>
          <a:prstGeom prst="rect">
            <a:avLst/>
          </a:prstGeom>
        </p:spPr>
      </p:pic>
      <p:grpSp>
        <p:nvGrpSpPr>
          <p:cNvPr name="Group 67" id="67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68" id="68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-3480000">
            <a:off x="9867900" y="4165600"/>
            <a:ext cx="1460500" cy="38100"/>
          </a:xfrm>
          <a:prstGeom prst="rect">
            <a:avLst/>
          </a:prstGeom>
        </p:spPr>
      </p:pic>
      <p:grpSp>
        <p:nvGrpSpPr>
          <p:cNvPr name="Group 69" id="69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70" id="70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-10380000">
            <a:off x="3251200" y="7658100"/>
            <a:ext cx="4851400" cy="38100"/>
          </a:xfrm>
          <a:prstGeom prst="rect">
            <a:avLst/>
          </a:prstGeom>
        </p:spPr>
      </p:pic>
      <p:grpSp>
        <p:nvGrpSpPr>
          <p:cNvPr name="Group 71" id="71"/>
          <p:cNvGrpSpPr/>
          <p:nvPr/>
        </p:nvGrpSpPr>
        <p:grpSpPr>
          <a:xfrm>
            <a:off x="2147483647" y="2147483647"/>
            <a:ext cx="2147483647" cy="476250000"/>
          </a:xfrm>
        </p:grpSpPr>
      </p:grpSp>
      <p:pic>
        <p:nvPicPr>
          <p:cNvPr name="Picture 72" id="72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-420000">
            <a:off x="10185400" y="7645400"/>
            <a:ext cx="5003800" cy="38100"/>
          </a:xfrm>
          <a:prstGeom prst="rect">
            <a:avLst/>
          </a:prstGeom>
        </p:spPr>
      </p:pic>
      <p:pic>
        <p:nvPicPr>
          <p:cNvPr name="Picture 73" id="73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7683500" y="4241800"/>
            <a:ext cx="28702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1100" y="1803400"/>
            <a:ext cx="2527300" cy="13970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86800" y="4445000"/>
            <a:ext cx="558800" cy="508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318500" y="5041900"/>
            <a:ext cx="1295400" cy="12954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99500" y="6946900"/>
            <a:ext cx="558800" cy="508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318500" y="7543800"/>
            <a:ext cx="1320800" cy="13208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223000" y="6946900"/>
            <a:ext cx="558800" cy="508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829300" y="7543800"/>
            <a:ext cx="1320800" cy="13208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50600" y="6946900"/>
            <a:ext cx="558800" cy="508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769600" y="7543800"/>
            <a:ext cx="13208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626100" y="4318000"/>
            <a:ext cx="6731000" cy="4991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" y="1803400"/>
            <a:ext cx="2527300" cy="1397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686800" y="4445000"/>
            <a:ext cx="558800" cy="508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318500" y="5041900"/>
            <a:ext cx="1295400" cy="12954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699500" y="6946900"/>
            <a:ext cx="558800" cy="508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318500" y="7543800"/>
            <a:ext cx="1320800" cy="13208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458200" y="5156200"/>
            <a:ext cx="1016000" cy="7366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623300" y="7658100"/>
            <a:ext cx="698500" cy="685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432800" y="5892800"/>
            <a:ext cx="965200" cy="393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534400" y="8407400"/>
            <a:ext cx="927100" cy="381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445500" y="6261100"/>
            <a:ext cx="1066800" cy="508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394700" y="8775700"/>
            <a:ext cx="1104900" cy="5080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223000" y="6946900"/>
            <a:ext cx="558800" cy="508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829300" y="7543800"/>
            <a:ext cx="1320800" cy="13208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083300" y="7645400"/>
            <a:ext cx="901700" cy="685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943600" y="8788400"/>
            <a:ext cx="1092200" cy="5080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057900" y="8394700"/>
            <a:ext cx="914400" cy="3937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150600" y="6946900"/>
            <a:ext cx="558800" cy="5080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769600" y="7543800"/>
            <a:ext cx="1320800" cy="13208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023600" y="7658100"/>
            <a:ext cx="838200" cy="6858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162800" y="8153400"/>
            <a:ext cx="1155700" cy="1016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10800000">
            <a:off x="9639300" y="8153400"/>
            <a:ext cx="1130300" cy="101600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-5520000">
            <a:off x="8801100" y="6718300"/>
            <a:ext cx="342900" cy="1016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909300" y="8775700"/>
            <a:ext cx="1041400" cy="5080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985500" y="8407400"/>
            <a:ext cx="914400" cy="3937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985500" y="6375400"/>
            <a:ext cx="1028700" cy="10414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6172200" y="6400800"/>
            <a:ext cx="8763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6692900" y="-2667000"/>
            <a:ext cx="31661100" cy="1596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1900" y="1320800"/>
            <a:ext cx="15836900" cy="7975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134100" y="-1257300"/>
            <a:ext cx="30543500" cy="13766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11300" y="2184400"/>
            <a:ext cx="15278100" cy="6883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1485900"/>
            <a:ext cx="609600" cy="60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8300" y="1638300"/>
            <a:ext cx="304800" cy="304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192500" y="1485900"/>
            <a:ext cx="609600" cy="609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344900" y="1638300"/>
            <a:ext cx="304800" cy="304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784600" y="2463800"/>
            <a:ext cx="9232900" cy="27178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286762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946400" y="5308600"/>
            <a:ext cx="55880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153400" y="4724400"/>
            <a:ext cx="381000" cy="381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946400" y="4660900"/>
            <a:ext cx="787400" cy="508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911600" y="4572000"/>
            <a:ext cx="2235200" cy="1397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035300" y="4622800"/>
            <a:ext cx="673100" cy="6731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28676200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53600" y="5308600"/>
            <a:ext cx="5588000" cy="12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973300" y="4724400"/>
            <a:ext cx="381000" cy="381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753600" y="4660900"/>
            <a:ext cx="787400" cy="508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718800" y="4572000"/>
            <a:ext cx="1651000" cy="1397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867900" y="4622800"/>
            <a:ext cx="673100" cy="6731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28676200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946400" y="6527800"/>
            <a:ext cx="5588000" cy="12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153400" y="5943600"/>
            <a:ext cx="381000" cy="381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946400" y="5867400"/>
            <a:ext cx="787400" cy="508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911600" y="5778500"/>
            <a:ext cx="2895600" cy="1397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048000" y="5829300"/>
            <a:ext cx="673100" cy="6731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28676200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53600" y="6527800"/>
            <a:ext cx="5588000" cy="12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973300" y="5943600"/>
            <a:ext cx="381000" cy="3810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753600" y="5867400"/>
            <a:ext cx="787400" cy="5080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706100" y="5753100"/>
            <a:ext cx="3213100" cy="9398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867900" y="5829300"/>
            <a:ext cx="673100" cy="6731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28676200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946400" y="7759700"/>
            <a:ext cx="5588000" cy="127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153400" y="7175500"/>
            <a:ext cx="381000" cy="3810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946400" y="7099300"/>
            <a:ext cx="787400" cy="5080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911600" y="7010400"/>
            <a:ext cx="1295400" cy="13970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060700" y="7061200"/>
            <a:ext cx="673100" cy="6731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28676200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53600" y="7759700"/>
            <a:ext cx="5588000" cy="127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973300" y="7175500"/>
            <a:ext cx="381000" cy="3810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753600" y="7099300"/>
            <a:ext cx="787400" cy="5080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706100" y="6934200"/>
            <a:ext cx="1358900" cy="9779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867900" y="7061200"/>
            <a:ext cx="6731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626100" y="4318000"/>
            <a:ext cx="6731000" cy="4991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" y="1803400"/>
            <a:ext cx="2527300" cy="1397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178800" y="3429000"/>
            <a:ext cx="1574800" cy="8763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686800" y="4445000"/>
            <a:ext cx="558800" cy="508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318500" y="5041900"/>
            <a:ext cx="1295400" cy="12954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699500" y="6946900"/>
            <a:ext cx="558800" cy="508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318500" y="7543800"/>
            <a:ext cx="1320800" cy="13208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458200" y="5156200"/>
            <a:ext cx="1016000" cy="7366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623300" y="7658100"/>
            <a:ext cx="698500" cy="685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432800" y="5892800"/>
            <a:ext cx="965200" cy="393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534400" y="8407400"/>
            <a:ext cx="927100" cy="381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445500" y="6261100"/>
            <a:ext cx="1066800" cy="508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394700" y="8775700"/>
            <a:ext cx="1104900" cy="5080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223000" y="6946900"/>
            <a:ext cx="558800" cy="508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829300" y="7543800"/>
            <a:ext cx="1320800" cy="13208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083300" y="7645400"/>
            <a:ext cx="901700" cy="6858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943600" y="8788400"/>
            <a:ext cx="1092200" cy="5080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057900" y="8394700"/>
            <a:ext cx="914400" cy="3937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50600" y="6946900"/>
            <a:ext cx="558800" cy="508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769600" y="7543800"/>
            <a:ext cx="1320800" cy="13208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023600" y="7658100"/>
            <a:ext cx="838200" cy="6858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7162800" y="8153400"/>
            <a:ext cx="1155700" cy="101600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10800000">
            <a:off x="9639300" y="8153400"/>
            <a:ext cx="1130300" cy="1016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-5520000">
            <a:off x="8801100" y="6718300"/>
            <a:ext cx="342900" cy="1016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909300" y="8775700"/>
            <a:ext cx="1041400" cy="5080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985500" y="8407400"/>
            <a:ext cx="914400" cy="3937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9461500" y="3695700"/>
            <a:ext cx="2120900" cy="457200"/>
          </a:xfrm>
          <a:prstGeom prst="rect">
            <a:avLst/>
          </a:prstGeom>
        </p:spPr>
      </p:pic>
      <p:grpSp>
        <p:nvGrpSpPr>
          <p:cNvPr name="Group 54" id="54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55" id="55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-10800000">
            <a:off x="12369800" y="6769100"/>
            <a:ext cx="1485900" cy="101600"/>
          </a:xfrm>
          <a:prstGeom prst="rect">
            <a:avLst/>
          </a:prstGeom>
        </p:spPr>
      </p:pic>
      <p:grpSp>
        <p:nvGrpSpPr>
          <p:cNvPr name="Group 56" id="5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7" id="57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3855700" y="6400800"/>
            <a:ext cx="1346200" cy="8636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3525500" y="7302500"/>
            <a:ext cx="1790700" cy="4953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0985500" y="6375400"/>
            <a:ext cx="1028700" cy="10414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6172200" y="6400800"/>
            <a:ext cx="8763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092700" y="3276600"/>
            <a:ext cx="7759700" cy="6134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626100" y="4318000"/>
            <a:ext cx="6731000" cy="4991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81100" y="1803400"/>
            <a:ext cx="2527300" cy="13970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178800" y="3429000"/>
            <a:ext cx="1574800" cy="8763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686800" y="4445000"/>
            <a:ext cx="558800" cy="508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318500" y="5041900"/>
            <a:ext cx="1295400" cy="12954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699500" y="6946900"/>
            <a:ext cx="558800" cy="508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318500" y="7543800"/>
            <a:ext cx="1320800" cy="13208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458200" y="5156200"/>
            <a:ext cx="1016000" cy="7366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623300" y="7658100"/>
            <a:ext cx="698500" cy="685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432800" y="5892800"/>
            <a:ext cx="965200" cy="393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534400" y="8407400"/>
            <a:ext cx="927100" cy="381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445500" y="6261100"/>
            <a:ext cx="1066800" cy="508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394700" y="8775700"/>
            <a:ext cx="1104900" cy="5080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223000" y="6946900"/>
            <a:ext cx="558800" cy="508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829300" y="7543800"/>
            <a:ext cx="1320800" cy="13208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083300" y="7645400"/>
            <a:ext cx="901700" cy="6858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5943600" y="8788400"/>
            <a:ext cx="1092200" cy="5080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6057900" y="8394700"/>
            <a:ext cx="914400" cy="3937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50600" y="6946900"/>
            <a:ext cx="558800" cy="5080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769600" y="7543800"/>
            <a:ext cx="1320800" cy="13208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023600" y="7658100"/>
            <a:ext cx="838200" cy="6858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162800" y="8153400"/>
            <a:ext cx="1155700" cy="1016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10800000">
            <a:off x="9639300" y="8153400"/>
            <a:ext cx="1130300" cy="101600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-5520000">
            <a:off x="8801100" y="6718300"/>
            <a:ext cx="342900" cy="1016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1428750000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10800000">
            <a:off x="12369800" y="6769100"/>
            <a:ext cx="1485900" cy="101600"/>
          </a:xfrm>
          <a:prstGeom prst="rect">
            <a:avLst/>
          </a:prstGeom>
        </p:spPr>
      </p:pic>
      <p:grpSp>
        <p:nvGrpSpPr>
          <p:cNvPr name="Group 54" id="5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5" id="55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8356600" y="1778000"/>
            <a:ext cx="1244600" cy="12192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0909300" y="8775700"/>
            <a:ext cx="1041400" cy="5080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985500" y="8407400"/>
            <a:ext cx="914400" cy="393700"/>
          </a:xfrm>
          <a:prstGeom prst="rect">
            <a:avLst/>
          </a:prstGeom>
        </p:spPr>
      </p:pic>
      <p:grpSp>
        <p:nvGrpSpPr>
          <p:cNvPr name="Group 58" id="5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3855700" y="6400800"/>
            <a:ext cx="1346200" cy="8636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3525500" y="7302500"/>
            <a:ext cx="1790700" cy="4953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9461500" y="3695700"/>
            <a:ext cx="2120900" cy="4572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9588500" y="2197100"/>
            <a:ext cx="1993900" cy="4572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0985500" y="6375400"/>
            <a:ext cx="1028700" cy="10414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6172200" y="6400800"/>
            <a:ext cx="8763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06600" y="3860800"/>
            <a:ext cx="6172200" cy="3657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1353800" y="2603500"/>
            <a:ext cx="3403600" cy="6172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984500" y="2133600"/>
            <a:ext cx="10541000" cy="170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8400" y="1765300"/>
            <a:ext cx="1968500" cy="939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082800" y="7734300"/>
            <a:ext cx="6273800" cy="1028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829800" y="7734300"/>
            <a:ext cx="63246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76400" y="3568700"/>
            <a:ext cx="8407400" cy="4711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" y="1803400"/>
            <a:ext cx="1651000" cy="1397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632200" y="1943100"/>
            <a:ext cx="9944100" cy="1701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899900" y="4152900"/>
            <a:ext cx="41656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76400" y="3530600"/>
            <a:ext cx="8407400" cy="4787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" y="1803400"/>
            <a:ext cx="1651000" cy="1397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632200" y="1943100"/>
            <a:ext cx="9944100" cy="1701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899900" y="4152900"/>
            <a:ext cx="4165600" cy="2387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3639800" y="5156200"/>
            <a:ext cx="4572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91800" y="4152900"/>
            <a:ext cx="6743700" cy="3733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76400" y="3708400"/>
            <a:ext cx="8407400" cy="4432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3639800" y="5156200"/>
            <a:ext cx="457200" cy="330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3639800" y="6400800"/>
            <a:ext cx="457200" cy="330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81100" y="1803400"/>
            <a:ext cx="1651000" cy="1397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32200" y="1943100"/>
            <a:ext cx="99441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92300" y="5740400"/>
            <a:ext cx="406400" cy="381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7416800" y="-2438400"/>
            <a:ext cx="33337500" cy="16141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" y="1600200"/>
            <a:ext cx="16662400" cy="8064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794500" y="3124200"/>
            <a:ext cx="10528300" cy="52324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187700" y="3390900"/>
            <a:ext cx="2209800" cy="2349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572000" y="1943100"/>
            <a:ext cx="8966200" cy="1701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81100" y="1803400"/>
            <a:ext cx="1651000" cy="1397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63700" y="5727700"/>
            <a:ext cx="6908800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92300" y="5740400"/>
            <a:ext cx="406400" cy="381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7416800" y="-2438400"/>
            <a:ext cx="33337500" cy="16141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" y="1600200"/>
            <a:ext cx="16662400" cy="8064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187700" y="3390900"/>
            <a:ext cx="2209800" cy="2349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794500" y="3365500"/>
            <a:ext cx="10528300" cy="5270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572000" y="1943100"/>
            <a:ext cx="8966200" cy="1701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81100" y="1803400"/>
            <a:ext cx="1651000" cy="1397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63700" y="5727700"/>
            <a:ext cx="6908800" cy="2832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92300" y="5740400"/>
            <a:ext cx="406400" cy="381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7416800" y="-2438400"/>
            <a:ext cx="33337500" cy="16141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" y="1600200"/>
            <a:ext cx="16662400" cy="8064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187700" y="3390900"/>
            <a:ext cx="2209800" cy="2349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794500" y="3365500"/>
            <a:ext cx="10528300" cy="5257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572000" y="1943100"/>
            <a:ext cx="8966200" cy="1701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81100" y="1803400"/>
            <a:ext cx="1651000" cy="1397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76400" y="5753100"/>
            <a:ext cx="6858000" cy="42037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87500" y="1866900"/>
            <a:ext cx="12852400" cy="1689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2768600"/>
            <a:ext cx="6502400" cy="6400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81100" y="1765300"/>
            <a:ext cx="16510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8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89200" y="571500"/>
            <a:ext cx="5448300" cy="5448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" y="1803400"/>
            <a:ext cx="1003300" cy="13970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06500" y="2997200"/>
            <a:ext cx="7632700" cy="7772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111500" y="4940300"/>
            <a:ext cx="3822700" cy="388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321300" y="2997200"/>
            <a:ext cx="7632700" cy="7772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239000" y="4940300"/>
            <a:ext cx="3822700" cy="388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48800" y="2997200"/>
            <a:ext cx="7632700" cy="7772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353800" y="4940300"/>
            <a:ext cx="3822700" cy="3886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0426300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607300" y="5816600"/>
            <a:ext cx="3073400" cy="12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350500" y="5321300"/>
            <a:ext cx="342900" cy="355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242300" y="6350000"/>
            <a:ext cx="1828800" cy="1828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950200" y="5118100"/>
            <a:ext cx="2413000" cy="889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686800" y="6769100"/>
            <a:ext cx="927100" cy="9271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0426300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70300" y="5829300"/>
            <a:ext cx="3073400" cy="12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324600" y="5321300"/>
            <a:ext cx="342900" cy="3556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152900" y="6350000"/>
            <a:ext cx="1879600" cy="1879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848100" y="5118100"/>
            <a:ext cx="2514600" cy="9017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0426300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722100" y="5816600"/>
            <a:ext cx="3073400" cy="127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452600" y="5321300"/>
            <a:ext cx="342900" cy="3556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268200" y="6273800"/>
            <a:ext cx="1993900" cy="19939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925300" y="5118100"/>
            <a:ext cx="2552700" cy="9017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4533900" y="6718300"/>
            <a:ext cx="1117600" cy="11176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700000" y="6667500"/>
            <a:ext cx="1143000" cy="12700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2730500" y="2159000"/>
            <a:ext cx="14465300" cy="25019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87500" y="1866900"/>
            <a:ext cx="12852400" cy="1689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2768600"/>
            <a:ext cx="6502400" cy="6400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44000" y="3289300"/>
            <a:ext cx="7340600" cy="3708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648700" y="7340600"/>
            <a:ext cx="8343900" cy="1828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394700" y="7340600"/>
            <a:ext cx="254000" cy="1828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620000" y="4800600"/>
            <a:ext cx="1231900" cy="685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242800" y="6273800"/>
            <a:ext cx="1752600" cy="723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534400" y="7797800"/>
            <a:ext cx="8445500" cy="1130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81100" y="1765300"/>
            <a:ext cx="16510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1100" y="1765300"/>
            <a:ext cx="1651000" cy="1397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10200" y="4305300"/>
            <a:ext cx="1689100" cy="571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22300" y="4305300"/>
            <a:ext cx="1701800" cy="571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022600" y="4305300"/>
            <a:ext cx="1689100" cy="571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465300" y="4394200"/>
            <a:ext cx="1676400" cy="5715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914400" y="1612900"/>
            <a:ext cx="8839200" cy="9144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82700" y="3733800"/>
            <a:ext cx="4419600" cy="4572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273300" y="4318000"/>
            <a:ext cx="2514600" cy="1028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58900" y="5295900"/>
            <a:ext cx="4267200" cy="2476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590800" y="3810000"/>
            <a:ext cx="1676400" cy="647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184400" y="2070100"/>
            <a:ext cx="120015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10200" y="4305300"/>
            <a:ext cx="1689100" cy="571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22300" y="4305300"/>
            <a:ext cx="1701800" cy="571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022600" y="4305300"/>
            <a:ext cx="1689100" cy="571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465300" y="4394200"/>
            <a:ext cx="1676400" cy="5715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914400" y="1612900"/>
            <a:ext cx="8839200" cy="9144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82700" y="3733800"/>
            <a:ext cx="4419600" cy="4572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184900" y="5867400"/>
            <a:ext cx="292100" cy="2921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724400" y="1574800"/>
            <a:ext cx="8839200" cy="9144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934200" y="3683000"/>
            <a:ext cx="4419600" cy="4572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16200000">
            <a:off x="8737600" y="6337300"/>
            <a:ext cx="825500" cy="457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273300" y="4318000"/>
            <a:ext cx="2514600" cy="1028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58900" y="5295900"/>
            <a:ext cx="4267200" cy="2476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590800" y="3810000"/>
            <a:ext cx="1676400" cy="647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255000" y="3810000"/>
            <a:ext cx="1663700" cy="647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747000" y="4241800"/>
            <a:ext cx="2844800" cy="1028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023100" y="5270500"/>
            <a:ext cx="4241800" cy="24892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184400" y="2070100"/>
            <a:ext cx="12001500" cy="1689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81100" y="1765300"/>
            <a:ext cx="16510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10200" y="4305300"/>
            <a:ext cx="1689100" cy="571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22300" y="4305300"/>
            <a:ext cx="1701800" cy="571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022600" y="4305300"/>
            <a:ext cx="1689100" cy="571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465300" y="4394200"/>
            <a:ext cx="1676400" cy="5715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914400" y="1612900"/>
            <a:ext cx="8839200" cy="9144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82700" y="3733800"/>
            <a:ext cx="4419600" cy="4572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184900" y="5867400"/>
            <a:ext cx="292100" cy="2921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724400" y="1574800"/>
            <a:ext cx="8839200" cy="9144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934200" y="3683000"/>
            <a:ext cx="4419600" cy="45720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299700" y="1612900"/>
            <a:ext cx="8839200" cy="9144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509500" y="3733800"/>
            <a:ext cx="4419600" cy="4572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785600" y="5892800"/>
            <a:ext cx="292100" cy="292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16200000">
            <a:off x="8737600" y="6337300"/>
            <a:ext cx="825500" cy="457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273300" y="4318000"/>
            <a:ext cx="2514600" cy="1028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58900" y="5295900"/>
            <a:ext cx="4267200" cy="2476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590800" y="3810000"/>
            <a:ext cx="1676400" cy="647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255000" y="3810000"/>
            <a:ext cx="1663700" cy="647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3843000" y="3810000"/>
            <a:ext cx="1663700" cy="647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747000" y="4241800"/>
            <a:ext cx="2844800" cy="10287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023100" y="5270500"/>
            <a:ext cx="4241800" cy="24892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788900" y="4216400"/>
            <a:ext cx="3898900" cy="10287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623800" y="5194300"/>
            <a:ext cx="4292600" cy="17526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2184400" y="2070100"/>
            <a:ext cx="12001500" cy="16891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81100" y="1765300"/>
            <a:ext cx="16510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4353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2730500"/>
            <a:ext cx="16116300" cy="2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84353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353300" y="7366000"/>
            <a:ext cx="35687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84353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5588000"/>
            <a:ext cx="16090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3720000">
            <a:off x="5346700" y="3200400"/>
            <a:ext cx="965200" cy="1117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32500" y="3276600"/>
            <a:ext cx="6540500" cy="495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4813300" y="5588000"/>
            <a:ext cx="6096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2814300" y="5588000"/>
            <a:ext cx="609600" cy="457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84353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5588000"/>
            <a:ext cx="16090900" cy="254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673600" y="3048000"/>
            <a:ext cx="8940800" cy="13716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898900" y="4686300"/>
            <a:ext cx="9321800" cy="673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33500" y="2019300"/>
            <a:ext cx="13144500" cy="1701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81100" y="1803400"/>
            <a:ext cx="15875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84353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7600" y="2730500"/>
            <a:ext cx="16116300" cy="2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84353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353300" y="7366000"/>
            <a:ext cx="3568700" cy="25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84353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5588000"/>
            <a:ext cx="160909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3720000">
            <a:off x="5346700" y="3200400"/>
            <a:ext cx="965200" cy="1117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032500" y="3276600"/>
            <a:ext cx="6540500" cy="495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4813300" y="5588000"/>
            <a:ext cx="6096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2814300" y="5588000"/>
            <a:ext cx="609600" cy="457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8839200" y="5588000"/>
            <a:ext cx="609600" cy="4572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843530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5588000"/>
            <a:ext cx="16090900" cy="254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673600" y="3048000"/>
            <a:ext cx="8940800" cy="13716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279900" y="6337300"/>
            <a:ext cx="9728200" cy="2070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898900" y="4686300"/>
            <a:ext cx="9321800" cy="673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33500" y="2032000"/>
            <a:ext cx="13144500" cy="1689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81100" y="1803400"/>
            <a:ext cx="15875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C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-1231519000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724900" y="5461000"/>
            <a:ext cx="34556700" cy="1846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88900" y="10071100"/>
            <a:ext cx="17272000" cy="9232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8700" y="3454400"/>
            <a:ext cx="5397500" cy="3073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28700" y="6527800"/>
            <a:ext cx="5397500" cy="3073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2700000">
            <a:off x="3009900" y="5816600"/>
            <a:ext cx="1422400" cy="1435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438900" y="3454400"/>
            <a:ext cx="5397500" cy="3073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438900" y="6527800"/>
            <a:ext cx="5397500" cy="3073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8432800" y="5816600"/>
            <a:ext cx="1422400" cy="1435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61800" y="3454400"/>
            <a:ext cx="5397500" cy="3073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2700000">
            <a:off x="13855700" y="5816600"/>
            <a:ext cx="1422400" cy="1435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864600" y="6197600"/>
            <a:ext cx="558800" cy="673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224000" y="6197600"/>
            <a:ext cx="685800" cy="673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365500" y="6197600"/>
            <a:ext cx="723900" cy="6731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70000" y="4343400"/>
            <a:ext cx="4673600" cy="1193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895600" y="4051300"/>
            <a:ext cx="1485900" cy="647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899900" y="4330700"/>
            <a:ext cx="4864100" cy="1193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779500" y="4051300"/>
            <a:ext cx="1447800" cy="647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464300" y="8013700"/>
            <a:ext cx="4902200" cy="1193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356600" y="7734300"/>
            <a:ext cx="1447800" cy="647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346200" y="1409700"/>
            <a:ext cx="14351000" cy="2451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81100" y="1803400"/>
            <a:ext cx="15875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71700" y="1778000"/>
            <a:ext cx="12395200" cy="1701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51000" y="3035300"/>
            <a:ext cx="15341600" cy="5880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340100" y="4813300"/>
            <a:ext cx="1460500" cy="146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597900" y="4813300"/>
            <a:ext cx="1460500" cy="146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881100" y="4813300"/>
            <a:ext cx="1460500" cy="1460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905000" y="3263900"/>
            <a:ext cx="4394200" cy="1663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451600" y="3289300"/>
            <a:ext cx="5054600" cy="1663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496800" y="3263900"/>
            <a:ext cx="4305300" cy="1828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81100" y="6286500"/>
            <a:ext cx="4876800" cy="1041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476500" y="7073900"/>
            <a:ext cx="3289300" cy="1054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756400" y="6337300"/>
            <a:ext cx="4648200" cy="927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772400" y="7150100"/>
            <a:ext cx="3327400" cy="1104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509500" y="6350000"/>
            <a:ext cx="4127500" cy="927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941300" y="7035800"/>
            <a:ext cx="3505200" cy="1104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81100" y="1765300"/>
            <a:ext cx="19431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C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1400" y="4000500"/>
            <a:ext cx="5194300" cy="382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774700" y="8001000"/>
            <a:ext cx="71882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" y="3759200"/>
            <a:ext cx="863600" cy="863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3800" y="3784600"/>
            <a:ext cx="1066800" cy="889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616200" y="2133600"/>
            <a:ext cx="13322300" cy="1701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81100" y="1765300"/>
            <a:ext cx="19431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C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1400" y="4000500"/>
            <a:ext cx="5194300" cy="382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774700" y="8001000"/>
            <a:ext cx="71882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" y="3759200"/>
            <a:ext cx="863600" cy="863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3800" y="3784600"/>
            <a:ext cx="1066800" cy="889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553200" y="4000500"/>
            <a:ext cx="5194300" cy="382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638800" y="8001000"/>
            <a:ext cx="6273800" cy="825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781800" y="3759200"/>
            <a:ext cx="863600" cy="863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718300" y="3784600"/>
            <a:ext cx="1066800" cy="8890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616200" y="2133600"/>
            <a:ext cx="13322300" cy="1701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81100" y="1765300"/>
            <a:ext cx="19431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8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89200" y="571500"/>
            <a:ext cx="5448300" cy="5448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" y="1803400"/>
            <a:ext cx="1003300" cy="13970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321300" y="2997200"/>
            <a:ext cx="7632700" cy="7772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239000" y="4940300"/>
            <a:ext cx="3822700" cy="388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48800" y="2997200"/>
            <a:ext cx="7632700" cy="7772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353800" y="4940300"/>
            <a:ext cx="3822700" cy="388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04263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607300" y="5816600"/>
            <a:ext cx="3073400" cy="12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350500" y="5321300"/>
            <a:ext cx="342900" cy="355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950200" y="5118100"/>
            <a:ext cx="2413000" cy="8890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0426300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722100" y="5816600"/>
            <a:ext cx="3073400" cy="12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452600" y="5321300"/>
            <a:ext cx="342900" cy="355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925300" y="5118100"/>
            <a:ext cx="2552700" cy="901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242300" y="6350000"/>
            <a:ext cx="1828800" cy="18288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686800" y="6769100"/>
            <a:ext cx="927100" cy="927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268200" y="6273800"/>
            <a:ext cx="1993900" cy="19939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700000" y="6667500"/>
            <a:ext cx="1143000" cy="1270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730500" y="2159000"/>
            <a:ext cx="14465300" cy="25019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-1409700" y="-647700"/>
            <a:ext cx="20599400" cy="115824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11200" y="1460500"/>
            <a:ext cx="9639300" cy="98171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3111500" y="3911600"/>
            <a:ext cx="4826000" cy="49022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65557000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3822700" y="5054600"/>
            <a:ext cx="3873500" cy="254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162800" y="4406900"/>
            <a:ext cx="431800" cy="4445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5016500" y="5397500"/>
            <a:ext cx="1270000" cy="12700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4038600" y="4152900"/>
            <a:ext cx="3187700" cy="11303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3949700" y="6896100"/>
            <a:ext cx="3568700" cy="15748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5270500" y="5664200"/>
            <a:ext cx="7620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C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1400" y="4000500"/>
            <a:ext cx="5194300" cy="382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774700" y="8001000"/>
            <a:ext cx="71882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" y="3759200"/>
            <a:ext cx="863600" cy="863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3800" y="3784600"/>
            <a:ext cx="1066800" cy="889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553200" y="4000500"/>
            <a:ext cx="5194300" cy="382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638800" y="8001000"/>
            <a:ext cx="6273800" cy="825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781800" y="3759200"/>
            <a:ext cx="863600" cy="863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718300" y="3784600"/>
            <a:ext cx="1066800" cy="8890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052300" y="4000500"/>
            <a:ext cx="5194300" cy="3822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528300" y="8001000"/>
            <a:ext cx="6870700" cy="825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293600" y="3759200"/>
            <a:ext cx="863600" cy="8636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230100" y="3784600"/>
            <a:ext cx="1066800" cy="889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616200" y="2133600"/>
            <a:ext cx="13322300" cy="1701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81100" y="1765300"/>
            <a:ext cx="19431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2500" y="3670300"/>
            <a:ext cx="7861300" cy="4622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512300" y="4394200"/>
            <a:ext cx="5854700" cy="3949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14500" y="2133600"/>
            <a:ext cx="14287500" cy="1701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81100" y="1765300"/>
            <a:ext cx="19431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4650486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54800" y="6324600"/>
            <a:ext cx="8890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93100" y="2235200"/>
            <a:ext cx="1714500" cy="863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407400" y="4749800"/>
            <a:ext cx="1371600" cy="3149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64600" y="2451100"/>
            <a:ext cx="558800" cy="419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051800" y="6108700"/>
            <a:ext cx="355600" cy="4064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229600" y="5994400"/>
            <a:ext cx="1816100" cy="749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749300" y="3213100"/>
            <a:ext cx="17208500" cy="1333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81100" y="1765300"/>
            <a:ext cx="1943100" cy="1397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41400" y="5524500"/>
            <a:ext cx="5689600" cy="3251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435100" y="5994400"/>
            <a:ext cx="495300" cy="495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31900" y="6019800"/>
            <a:ext cx="863600" cy="533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435100" y="6845300"/>
            <a:ext cx="495300" cy="495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57300" y="6858000"/>
            <a:ext cx="850900" cy="533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435100" y="7696200"/>
            <a:ext cx="495300" cy="4953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103492300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22400" y="6731000"/>
            <a:ext cx="4711700" cy="127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103492300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22400" y="7556500"/>
            <a:ext cx="4711700" cy="12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930400" y="5905500"/>
            <a:ext cx="4419600" cy="952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930400" y="7696200"/>
            <a:ext cx="2425700" cy="647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57300" y="7708900"/>
            <a:ext cx="850900" cy="533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930400" y="6870700"/>
            <a:ext cx="33655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C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4650486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54800" y="6324600"/>
            <a:ext cx="8890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93100" y="2235200"/>
            <a:ext cx="1714500" cy="863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407400" y="4749800"/>
            <a:ext cx="1371600" cy="3149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407400" y="6515100"/>
            <a:ext cx="1371600" cy="3149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68100" y="5524500"/>
            <a:ext cx="5778500" cy="3251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4650486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591800" y="8102600"/>
            <a:ext cx="8636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11912600" y="6426200"/>
            <a:ext cx="469900" cy="46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11925300" y="7518400"/>
            <a:ext cx="469900" cy="4699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1034923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899900" y="7010400"/>
            <a:ext cx="4711700" cy="127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1034923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001500" y="8089900"/>
            <a:ext cx="4711700" cy="12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41400" y="5524500"/>
            <a:ext cx="5689600" cy="3251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435100" y="5994400"/>
            <a:ext cx="495300" cy="495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31900" y="6019800"/>
            <a:ext cx="863600" cy="533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435100" y="6845300"/>
            <a:ext cx="495300" cy="495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57300" y="6858000"/>
            <a:ext cx="850900" cy="533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435100" y="7696200"/>
            <a:ext cx="495300" cy="4953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103492300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22400" y="6731000"/>
            <a:ext cx="4711700" cy="127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103492300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22400" y="7556500"/>
            <a:ext cx="4711700" cy="12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864600" y="2451100"/>
            <a:ext cx="558800" cy="419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051800" y="6108700"/>
            <a:ext cx="355600" cy="406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051800" y="7912100"/>
            <a:ext cx="355600" cy="3937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8229600" y="5994400"/>
            <a:ext cx="1816100" cy="7493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470900" y="7759700"/>
            <a:ext cx="1612900" cy="7747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433300" y="6426200"/>
            <a:ext cx="4457700" cy="9652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420600" y="7480300"/>
            <a:ext cx="2882900" cy="6477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930400" y="5905500"/>
            <a:ext cx="4419600" cy="9525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930400" y="7696200"/>
            <a:ext cx="2425700" cy="6477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257300" y="7708900"/>
            <a:ext cx="850900" cy="5334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1709400" y="6426200"/>
            <a:ext cx="825500" cy="5207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1747500" y="7531100"/>
            <a:ext cx="825500" cy="5207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181100" y="1765300"/>
            <a:ext cx="1943100" cy="13970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930400" y="6870700"/>
            <a:ext cx="3365500" cy="6477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-749300" y="3213100"/>
            <a:ext cx="1720850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1100" y="1803400"/>
            <a:ext cx="1651000" cy="1397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1181100" y="-609600"/>
            <a:ext cx="20599400" cy="11582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207000" y="863600"/>
            <a:ext cx="8724900" cy="6210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91400" y="2425700"/>
            <a:ext cx="4368800" cy="30988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994900" y="3771900"/>
            <a:ext cx="3683000" cy="3683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909300" y="4699000"/>
            <a:ext cx="1841500" cy="18415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38226600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823200" y="3530600"/>
            <a:ext cx="3479800" cy="12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922000" y="2971800"/>
            <a:ext cx="393700" cy="393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823200" y="2844800"/>
            <a:ext cx="3175000" cy="838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642600" y="5270500"/>
            <a:ext cx="2222500" cy="800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543800" y="3822700"/>
            <a:ext cx="3873500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07000" y="863600"/>
            <a:ext cx="8724900" cy="6210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91400" y="2425700"/>
            <a:ext cx="4368800" cy="3098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382266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823200" y="3530600"/>
            <a:ext cx="3479800" cy="127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823200" y="2844800"/>
            <a:ext cx="3175000" cy="838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81100" y="1803400"/>
            <a:ext cx="1651000" cy="1397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922000" y="2971800"/>
            <a:ext cx="393700" cy="393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1155700" y="-647700"/>
            <a:ext cx="20599400" cy="115824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28200" y="863600"/>
            <a:ext cx="8724900" cy="6210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12600" y="2425700"/>
            <a:ext cx="4368800" cy="30988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994900" y="3771900"/>
            <a:ext cx="3683000" cy="3683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909300" y="4699000"/>
            <a:ext cx="1841500" cy="18415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38226600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344400" y="3530600"/>
            <a:ext cx="3479800" cy="12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443200" y="2971800"/>
            <a:ext cx="393700" cy="393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912600" y="2844800"/>
            <a:ext cx="3886200" cy="8382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642600" y="5270500"/>
            <a:ext cx="2222500" cy="8001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543800" y="3822700"/>
            <a:ext cx="3873500" cy="1155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204700" y="3479800"/>
            <a:ext cx="39116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1100" y="1803400"/>
            <a:ext cx="1651000" cy="1397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07000" y="863600"/>
            <a:ext cx="8724900" cy="6210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91400" y="2425700"/>
            <a:ext cx="4368800" cy="30988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28200" y="863600"/>
            <a:ext cx="8724900" cy="6210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912600" y="2425700"/>
            <a:ext cx="4368800" cy="30988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382266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823200" y="3530600"/>
            <a:ext cx="34798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22000" y="2971800"/>
            <a:ext cx="393700" cy="393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823200" y="2844800"/>
            <a:ext cx="3175000" cy="8382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382266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44400" y="3530600"/>
            <a:ext cx="3479800" cy="12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43200" y="2971800"/>
            <a:ext cx="393700" cy="393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912600" y="2844800"/>
            <a:ext cx="3886200" cy="838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-1155700" y="-647700"/>
            <a:ext cx="20599400" cy="115824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07000" y="4127500"/>
            <a:ext cx="8724900" cy="6210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91400" y="5676900"/>
            <a:ext cx="4368800" cy="30988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994900" y="3771900"/>
            <a:ext cx="3683000" cy="3683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909300" y="4699000"/>
            <a:ext cx="1841500" cy="18415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38226600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823200" y="6832600"/>
            <a:ext cx="3479800" cy="127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22000" y="6286500"/>
            <a:ext cx="393700" cy="3937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128000" y="6146800"/>
            <a:ext cx="2895600" cy="838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642600" y="5270500"/>
            <a:ext cx="2222500" cy="800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518400" y="3822700"/>
            <a:ext cx="3873500" cy="11557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204700" y="3479800"/>
            <a:ext cx="3911600" cy="1981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823200" y="7124700"/>
            <a:ext cx="3695700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07000" y="863600"/>
            <a:ext cx="8724900" cy="6210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91400" y="2425700"/>
            <a:ext cx="4368800" cy="3098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28200" y="863600"/>
            <a:ext cx="8724900" cy="6210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12600" y="2425700"/>
            <a:ext cx="4368800" cy="30988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07000" y="4127500"/>
            <a:ext cx="8724900" cy="6210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91400" y="5676900"/>
            <a:ext cx="4368800" cy="30988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382266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823200" y="3530600"/>
            <a:ext cx="3479800" cy="12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22000" y="2971800"/>
            <a:ext cx="393700" cy="393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823200" y="2844800"/>
            <a:ext cx="3175000" cy="8382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38226600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344400" y="3530600"/>
            <a:ext cx="3479800" cy="12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443200" y="2971800"/>
            <a:ext cx="393700" cy="393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912600" y="2844800"/>
            <a:ext cx="3886200" cy="8382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38226600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823200" y="6832600"/>
            <a:ext cx="3479800" cy="12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22000" y="6286500"/>
            <a:ext cx="393700" cy="393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128000" y="6146800"/>
            <a:ext cx="2895600" cy="8382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81100" y="1803400"/>
            <a:ext cx="1651000" cy="13970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-1155700" y="-647700"/>
            <a:ext cx="20599400" cy="115824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28200" y="4127500"/>
            <a:ext cx="8724900" cy="62103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12600" y="5676900"/>
            <a:ext cx="4368800" cy="30988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994900" y="3771900"/>
            <a:ext cx="3683000" cy="36830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909300" y="4699000"/>
            <a:ext cx="1841500" cy="18415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38226600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344400" y="6832600"/>
            <a:ext cx="3479800" cy="127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443200" y="6286500"/>
            <a:ext cx="393700" cy="3937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661900" y="6146800"/>
            <a:ext cx="2857500" cy="8382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642600" y="5270500"/>
            <a:ext cx="2222500" cy="8001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28200" y="4127500"/>
            <a:ext cx="8724900" cy="62103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12600" y="5676900"/>
            <a:ext cx="4368800" cy="3098800"/>
          </a:xfrm>
          <a:prstGeom prst="rect">
            <a:avLst/>
          </a:prstGeom>
        </p:spPr>
      </p:pic>
      <p:grpSp>
        <p:nvGrpSpPr>
          <p:cNvPr name="Group 53" id="5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994900" y="3771900"/>
            <a:ext cx="3683000" cy="36830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909300" y="4699000"/>
            <a:ext cx="1841500" cy="1841500"/>
          </a:xfrm>
          <a:prstGeom prst="rect">
            <a:avLst/>
          </a:prstGeom>
        </p:spPr>
      </p:pic>
      <p:grpSp>
        <p:nvGrpSpPr>
          <p:cNvPr name="Group 56" id="56"/>
          <p:cNvGrpSpPr/>
          <p:nvPr/>
        </p:nvGrpSpPr>
        <p:grpSpPr>
          <a:xfrm>
            <a:off x="2147483647" y="2147483647"/>
            <a:ext cx="2147483647" cy="238226600"/>
          </a:xfrm>
        </p:grpSpPr>
      </p:grpSp>
      <p:pic>
        <p:nvPicPr>
          <p:cNvPr name="Picture 57" id="5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344400" y="6832600"/>
            <a:ext cx="3479800" cy="127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443200" y="6286500"/>
            <a:ext cx="393700" cy="3937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661900" y="6146800"/>
            <a:ext cx="2857500" cy="8382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642600" y="5270500"/>
            <a:ext cx="2222500" cy="8001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543800" y="3822700"/>
            <a:ext cx="3873500" cy="11557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204700" y="3479800"/>
            <a:ext cx="3911600" cy="19812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823200" y="7124700"/>
            <a:ext cx="3695700" cy="11557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874500" y="7124700"/>
            <a:ext cx="4152900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07000" y="863600"/>
            <a:ext cx="8724900" cy="6210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91400" y="2425700"/>
            <a:ext cx="4368800" cy="3098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28200" y="863600"/>
            <a:ext cx="8724900" cy="6210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12600" y="2425700"/>
            <a:ext cx="4368800" cy="30988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07000" y="4127500"/>
            <a:ext cx="8724900" cy="6210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91400" y="5676900"/>
            <a:ext cx="4368800" cy="30988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28200" y="4127500"/>
            <a:ext cx="8724900" cy="6210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12600" y="5676900"/>
            <a:ext cx="4368800" cy="30988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94900" y="3771900"/>
            <a:ext cx="3683000" cy="3683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09300" y="4699000"/>
            <a:ext cx="1841500" cy="18415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38226600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823200" y="3530600"/>
            <a:ext cx="3479800" cy="12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922000" y="2971800"/>
            <a:ext cx="393700" cy="393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841500" y="5334000"/>
            <a:ext cx="5397500" cy="4076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823200" y="2844800"/>
            <a:ext cx="3175000" cy="8382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38226600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344400" y="3530600"/>
            <a:ext cx="3479800" cy="127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443200" y="2971800"/>
            <a:ext cx="393700" cy="3937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912600" y="2844800"/>
            <a:ext cx="3886200" cy="8382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38226600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823200" y="6832600"/>
            <a:ext cx="3479800" cy="127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922000" y="6286500"/>
            <a:ext cx="393700" cy="3937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128000" y="6146800"/>
            <a:ext cx="2895600" cy="8382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38226600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344400" y="6832600"/>
            <a:ext cx="3479800" cy="127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443200" y="6286500"/>
            <a:ext cx="393700" cy="3937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661900" y="6146800"/>
            <a:ext cx="2857500" cy="838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642600" y="5270500"/>
            <a:ext cx="2222500" cy="8001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892300" y="4343400"/>
            <a:ext cx="1270000" cy="12319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81100" y="1803400"/>
            <a:ext cx="1651000" cy="13970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543800" y="3822700"/>
            <a:ext cx="3873500" cy="11557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823200" y="7124700"/>
            <a:ext cx="3695700" cy="11557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204700" y="3479800"/>
            <a:ext cx="3911600" cy="19812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874500" y="7124700"/>
            <a:ext cx="4152900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556000" y="2514600"/>
            <a:ext cx="11163300" cy="5486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556000" y="2514600"/>
            <a:ext cx="11163300" cy="6032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81100" y="1803400"/>
            <a:ext cx="158750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8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89200" y="571500"/>
            <a:ext cx="5448300" cy="5448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" y="1803400"/>
            <a:ext cx="1003300" cy="13970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06500" y="2997200"/>
            <a:ext cx="7632700" cy="7772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111500" y="4940300"/>
            <a:ext cx="3822700" cy="388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48800" y="2997200"/>
            <a:ext cx="7632700" cy="7772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353800" y="4940300"/>
            <a:ext cx="3822700" cy="388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04263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70300" y="5829300"/>
            <a:ext cx="3073400" cy="12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324600" y="5321300"/>
            <a:ext cx="342900" cy="355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848100" y="5118100"/>
            <a:ext cx="2514600" cy="9017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0426300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722100" y="5816600"/>
            <a:ext cx="3073400" cy="12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452600" y="5321300"/>
            <a:ext cx="342900" cy="355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925300" y="5118100"/>
            <a:ext cx="2552700" cy="901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152900" y="6350000"/>
            <a:ext cx="1879600" cy="18796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533900" y="6718300"/>
            <a:ext cx="1117600" cy="1117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268200" y="6273800"/>
            <a:ext cx="1993900" cy="19939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700000" y="6667500"/>
            <a:ext cx="1143000" cy="1270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730500" y="2159000"/>
            <a:ext cx="14465300" cy="25019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-1397000" y="-647700"/>
            <a:ext cx="20599400" cy="115824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267200" y="1371600"/>
            <a:ext cx="9766300" cy="99441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6705600" y="3860800"/>
            <a:ext cx="4876800" cy="49657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68909800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7188200" y="4978400"/>
            <a:ext cx="3924300" cy="254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0680700" y="4356100"/>
            <a:ext cx="444500" cy="4445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496300" y="5359400"/>
            <a:ext cx="1295400" cy="12954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7620000" y="4089400"/>
            <a:ext cx="3086100" cy="11557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7391400" y="6883400"/>
            <a:ext cx="3657600" cy="15621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8813800" y="5664200"/>
            <a:ext cx="6604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8400" y="1714500"/>
            <a:ext cx="1651000" cy="977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673100" y="5232400"/>
            <a:ext cx="5994400" cy="939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5100" y="2959100"/>
            <a:ext cx="2273300" cy="22733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74800" y="3098800"/>
            <a:ext cx="2006600" cy="2006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178300" y="2959100"/>
            <a:ext cx="2273300" cy="22733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305300" y="3098800"/>
            <a:ext cx="2006600" cy="2006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908800" y="2959100"/>
            <a:ext cx="2273300" cy="22733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048500" y="3098800"/>
            <a:ext cx="2006600" cy="2006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0" y="2959100"/>
            <a:ext cx="2273300" cy="22733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779000" y="3098800"/>
            <a:ext cx="2006600" cy="2006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35100" y="5943600"/>
            <a:ext cx="2273300" cy="1905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095500" y="5232400"/>
            <a:ext cx="5994400" cy="939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013200" y="5943600"/>
            <a:ext cx="2654300" cy="2184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826000" y="5232400"/>
            <a:ext cx="6032500" cy="927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261100" y="5943600"/>
            <a:ext cx="3251200" cy="1879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581900" y="5232400"/>
            <a:ext cx="5956300" cy="9398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918700" y="5943600"/>
            <a:ext cx="2095500" cy="21463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369800" y="2971800"/>
            <a:ext cx="2273300" cy="22733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496800" y="3098800"/>
            <a:ext cx="2006600" cy="2006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100300" y="2971800"/>
            <a:ext cx="2273300" cy="22733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5240000" y="3098800"/>
            <a:ext cx="2006600" cy="20066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0274300" y="5232400"/>
            <a:ext cx="6057900" cy="9271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0909300" y="5943600"/>
            <a:ext cx="4648200" cy="19050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3030200" y="5232400"/>
            <a:ext cx="5981700" cy="9271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982700" y="4064000"/>
            <a:ext cx="3962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8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89200" y="571500"/>
            <a:ext cx="5448300" cy="5448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" y="1803400"/>
            <a:ext cx="1003300" cy="13970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06500" y="2997200"/>
            <a:ext cx="7632700" cy="7772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111500" y="4940300"/>
            <a:ext cx="3822700" cy="3886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321300" y="2997200"/>
            <a:ext cx="7632700" cy="7772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239000" y="4940300"/>
            <a:ext cx="3822700" cy="3886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04263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607300" y="5816600"/>
            <a:ext cx="3073400" cy="12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350500" y="5321300"/>
            <a:ext cx="342900" cy="355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950200" y="5118100"/>
            <a:ext cx="2413000" cy="8890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0426300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70300" y="5829300"/>
            <a:ext cx="3073400" cy="12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324600" y="5321300"/>
            <a:ext cx="342900" cy="355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848100" y="5118100"/>
            <a:ext cx="2514600" cy="901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152900" y="6350000"/>
            <a:ext cx="1879600" cy="18796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533900" y="6718300"/>
            <a:ext cx="1117600" cy="1117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242300" y="6350000"/>
            <a:ext cx="1828800" cy="18288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686800" y="6769100"/>
            <a:ext cx="927100" cy="927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730500" y="2159000"/>
            <a:ext cx="14465300" cy="25019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-1409700" y="-647700"/>
            <a:ext cx="20599400" cy="115824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759700" y="1282700"/>
            <a:ext cx="9880600" cy="10058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236200" y="3797300"/>
            <a:ext cx="4940300" cy="50292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72249900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0706100" y="4927600"/>
            <a:ext cx="3975100" cy="254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4249400" y="4292600"/>
            <a:ext cx="444500" cy="4572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039600" y="5321300"/>
            <a:ext cx="1308100" cy="13081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960100" y="4025900"/>
            <a:ext cx="3327400" cy="11557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0934700" y="7048500"/>
            <a:ext cx="3708400" cy="12065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2331700" y="5575300"/>
            <a:ext cx="7493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8D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1100" y="1803400"/>
            <a:ext cx="1003300" cy="13970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55700" y="444500"/>
            <a:ext cx="7632700" cy="7772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073400" y="2387600"/>
            <a:ext cx="3822700" cy="38862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283200" y="444500"/>
            <a:ext cx="7632700" cy="7772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188200" y="2387600"/>
            <a:ext cx="3822700" cy="38862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98000" y="444500"/>
            <a:ext cx="7632700" cy="7772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303000" y="2387600"/>
            <a:ext cx="3822700" cy="38862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04263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569200" y="3263900"/>
            <a:ext cx="3073400" cy="12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299700" y="2781300"/>
            <a:ext cx="342900" cy="355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191500" y="3810000"/>
            <a:ext cx="1828800" cy="1828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899400" y="2578100"/>
            <a:ext cx="2413000" cy="889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648700" y="4229100"/>
            <a:ext cx="927100" cy="9271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0426300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632200" y="3289300"/>
            <a:ext cx="3073400" cy="12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286500" y="2781300"/>
            <a:ext cx="342900" cy="355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114800" y="3810000"/>
            <a:ext cx="1879600" cy="1879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810000" y="2578100"/>
            <a:ext cx="2514600" cy="9017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0426300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71300" y="3263900"/>
            <a:ext cx="3073400" cy="127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414500" y="2781300"/>
            <a:ext cx="342900" cy="355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217400" y="3721100"/>
            <a:ext cx="1993900" cy="19939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874500" y="2578100"/>
            <a:ext cx="2552700" cy="9017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4483100" y="4178300"/>
            <a:ext cx="1117600" cy="11176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661900" y="4127500"/>
            <a:ext cx="1143000" cy="12700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82700" y="5715000"/>
            <a:ext cx="6781800" cy="34036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686300" y="7493000"/>
            <a:ext cx="130810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1100" y="1803400"/>
            <a:ext cx="1651000" cy="13970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02800" y="3213100"/>
            <a:ext cx="7632700" cy="57277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80700" y="5359400"/>
            <a:ext cx="4457700" cy="2362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156700" y="2908300"/>
            <a:ext cx="1765300" cy="723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537700" y="1879600"/>
            <a:ext cx="8001000" cy="1612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62000" y="2425700"/>
            <a:ext cx="8674100" cy="71374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77900" y="4965700"/>
            <a:ext cx="3746500" cy="1701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-304800" y="3162300"/>
            <a:ext cx="9728200" cy="2133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645400" y="2781300"/>
            <a:ext cx="2044700" cy="914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-406400" y="2844800"/>
            <a:ext cx="4864100" cy="825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826000" y="4775200"/>
            <a:ext cx="4749800" cy="3873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89000" y="8305800"/>
            <a:ext cx="31877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DF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28000" y="-4038600"/>
            <a:ext cx="34556700" cy="18465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571500"/>
            <a:ext cx="17272000" cy="9232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518400" y="-2540000"/>
            <a:ext cx="33337500" cy="1614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" y="1485900"/>
            <a:ext cx="16662400" cy="806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7400" y="787400"/>
            <a:ext cx="660400" cy="66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2500" y="965200"/>
            <a:ext cx="330200" cy="330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40200" y="787400"/>
            <a:ext cx="6604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05300" y="965200"/>
            <a:ext cx="330200" cy="330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24000" y="5181600"/>
            <a:ext cx="1117600" cy="1117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" y="1803400"/>
            <a:ext cx="1651000" cy="1397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654300" y="7378700"/>
            <a:ext cx="1308100" cy="11684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24000" y="6146800"/>
            <a:ext cx="1117600" cy="11176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70700" y="5181600"/>
            <a:ext cx="1117600" cy="11176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70700" y="6121400"/>
            <a:ext cx="1117600" cy="11176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48600" y="5676900"/>
            <a:ext cx="1117600" cy="11176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522200" y="5118100"/>
            <a:ext cx="1117600" cy="11176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639800" y="5118100"/>
            <a:ext cx="1117600" cy="11176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522200" y="6146800"/>
            <a:ext cx="1117600" cy="11176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639800" y="6146800"/>
            <a:ext cx="1117600" cy="11176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603500" y="4991100"/>
            <a:ext cx="1625600" cy="10668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628900" y="6057900"/>
            <a:ext cx="1625600" cy="10668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229100" y="4978400"/>
            <a:ext cx="1625600" cy="10668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229100" y="6045200"/>
            <a:ext cx="1625600" cy="10668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144000" y="4991100"/>
            <a:ext cx="1625600" cy="10668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144000" y="6007100"/>
            <a:ext cx="1625600" cy="1066800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960600" y="5626100"/>
            <a:ext cx="1625600" cy="10668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890000" y="4432300"/>
            <a:ext cx="431800" cy="3937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60000">
            <a:off x="10642600" y="4432300"/>
            <a:ext cx="431800" cy="3937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757400" y="4432300"/>
            <a:ext cx="431800" cy="3937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60000">
            <a:off x="16560800" y="4432300"/>
            <a:ext cx="431800" cy="3937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046200" y="7378700"/>
            <a:ext cx="1308100" cy="11684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610600" y="7378700"/>
            <a:ext cx="1308100" cy="11684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5400" y="4165600"/>
            <a:ext cx="5930900" cy="10160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740400" y="4165600"/>
            <a:ext cx="5892800" cy="10160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645900" y="4165600"/>
            <a:ext cx="5664200" cy="10160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556500" y="2171700"/>
            <a:ext cx="3975100" cy="17272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083300" y="3213100"/>
            <a:ext cx="5791200" cy="4953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76300" y="8839200"/>
            <a:ext cx="3327400" cy="939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